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257" r:id="rId3"/>
    <p:sldId id="258" r:id="rId4"/>
    <p:sldId id="314" r:id="rId5"/>
    <p:sldId id="315" r:id="rId6"/>
    <p:sldId id="313" r:id="rId7"/>
    <p:sldId id="316" r:id="rId8"/>
    <p:sldId id="317" r:id="rId9"/>
    <p:sldId id="318" r:id="rId10"/>
    <p:sldId id="261" r:id="rId11"/>
    <p:sldId id="312" r:id="rId12"/>
    <p:sldId id="319" r:id="rId13"/>
    <p:sldId id="320" r:id="rId14"/>
    <p:sldId id="322" r:id="rId15"/>
    <p:sldId id="263" r:id="rId16"/>
    <p:sldId id="321" r:id="rId17"/>
    <p:sldId id="293" r:id="rId18"/>
    <p:sldId id="290" r:id="rId19"/>
  </p:sldIdLst>
  <p:sldSz cx="9144000" cy="5143500" type="screen16x9"/>
  <p:notesSz cx="6858000" cy="9144000"/>
  <p:embeddedFontLst>
    <p:embeddedFont>
      <p:font typeface="Anaheim" panose="020B0604020202020204" charset="0"/>
      <p:regular r:id="rId21"/>
      <p:bold r:id="rId22"/>
    </p:embeddedFont>
    <p:embeddedFont>
      <p:font typeface="Archivo Black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idact Gothic" panose="00000500000000000000" pitchFamily="2" charset="0"/>
      <p:regular r:id="rId28"/>
    </p:embeddedFont>
    <p:embeddedFont>
      <p:font typeface="Heebo" pitchFamily="2" charset="-79"/>
      <p:regular r:id="rId29"/>
      <p:bold r:id="rId30"/>
    </p:embeddedFont>
    <p:embeddedFont>
      <p:font typeface="Nunito Light" pitchFamily="2" charset="0"/>
      <p:regular r:id="rId31"/>
      <p:italic r:id="rId32"/>
    </p:embeddedFont>
    <p:embeddedFont>
      <p:font typeface="Poppins" panose="00000500000000000000" pitchFamily="2" charset="0"/>
      <p:regular r:id="rId33"/>
      <p:bold r:id="rId34"/>
      <p:italic r:id="rId35"/>
      <p:boldItalic r:id="rId36"/>
    </p:embeddedFont>
    <p:embeddedFont>
      <p:font typeface="Poppins ExtraBold" panose="00000900000000000000" pitchFamily="2" charset="0"/>
      <p:bold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A47FED-1F33-4B44-8F70-9EC4ABF4622F}">
  <a:tblStyle styleId="{EFA47FED-1F33-4B44-8F70-9EC4ABF462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81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Andressa\Desktop\ARTIGOS\Hamburguers\Hamburguer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/>
              <a:t>Paroxítonas terminadas em</a:t>
            </a:r>
            <a:r>
              <a:rPr lang="pt-BR" sz="1800" b="1" baseline="0" dirty="0"/>
              <a:t> </a:t>
            </a:r>
            <a:r>
              <a:rPr lang="pt-BR" sz="1800" b="1" dirty="0"/>
              <a:t>R:</a:t>
            </a:r>
            <a:r>
              <a:rPr lang="pt-BR" sz="1800" b="1" baseline="0" dirty="0"/>
              <a:t> Plurais  regulares e irregulares</a:t>
            </a:r>
            <a:endParaRPr lang="pt-B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'MINHA VERSÃO'!$L$20</c:f>
              <c:strCache>
                <c:ptCount val="1"/>
                <c:pt idx="0">
                  <c:v>REGULAR 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VERSÃO'!$L$21:$L$32</c:f>
              <c:numCache>
                <c:formatCode>0.0000</c:formatCode>
                <c:ptCount val="12"/>
                <c:pt idx="0">
                  <c:v>99.856785398381646</c:v>
                </c:pt>
                <c:pt idx="1">
                  <c:v>99.739315289674153</c:v>
                </c:pt>
                <c:pt idx="2">
                  <c:v>99.998551715890827</c:v>
                </c:pt>
                <c:pt idx="3">
                  <c:v>99.597862040083228</c:v>
                </c:pt>
                <c:pt idx="4">
                  <c:v>99.595908300905606</c:v>
                </c:pt>
                <c:pt idx="5">
                  <c:v>97.818054709498924</c:v>
                </c:pt>
                <c:pt idx="6">
                  <c:v>99.972880372610035</c:v>
                </c:pt>
                <c:pt idx="7">
                  <c:v>99.414316918249412</c:v>
                </c:pt>
                <c:pt idx="8">
                  <c:v>99.358487317222</c:v>
                </c:pt>
                <c:pt idx="9">
                  <c:v>99.879602960527706</c:v>
                </c:pt>
                <c:pt idx="10">
                  <c:v>99.450642541665985</c:v>
                </c:pt>
                <c:pt idx="11">
                  <c:v>99.952766681308873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B-45CE-8E5A-852CCC35474D}"/>
            </c:ext>
          </c:extLst>
        </c:ser>
        <c:ser>
          <c:idx val="1"/>
          <c:order val="1"/>
          <c:tx>
            <c:strRef>
              <c:f>'MINHA VERSÃO'!$M$20</c:f>
              <c:strCache>
                <c:ptCount val="1"/>
                <c:pt idx="0">
                  <c:v>REGULAR RIS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VERSÃO'!$M$21:$M$32</c:f>
              <c:numCache>
                <c:formatCode>0.0000</c:formatCode>
                <c:ptCount val="12"/>
                <c:pt idx="0">
                  <c:v>2.3233345402690127E-4</c:v>
                </c:pt>
                <c:pt idx="1">
                  <c:v>3.0841898971493333E-3</c:v>
                </c:pt>
                <c:pt idx="2">
                  <c:v>2.8813142019832953E-5</c:v>
                </c:pt>
                <c:pt idx="3">
                  <c:v>1.4837670322544985E-4</c:v>
                </c:pt>
                <c:pt idx="4">
                  <c:v>9.8414929151092502E-5</c:v>
                </c:pt>
                <c:pt idx="5">
                  <c:v>2.7815560580900163E-4</c:v>
                </c:pt>
                <c:pt idx="6">
                  <c:v>2.784958810379851E-3</c:v>
                </c:pt>
                <c:pt idx="7">
                  <c:v>5.5736874928682132E-4</c:v>
                </c:pt>
                <c:pt idx="8">
                  <c:v>5.1215715111970105E-5</c:v>
                </c:pt>
                <c:pt idx="9">
                  <c:v>2.5812258837389388E-2</c:v>
                </c:pt>
                <c:pt idx="10">
                  <c:v>4.6418036192142823E-4</c:v>
                </c:pt>
                <c:pt idx="11">
                  <c:v>7.5152456151360049E-3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B-45CE-8E5A-852CCC35474D}"/>
            </c:ext>
          </c:extLst>
        </c:ser>
        <c:ser>
          <c:idx val="2"/>
          <c:order val="2"/>
          <c:tx>
            <c:strRef>
              <c:f>'MINHA VERSÃO'!$N$20</c:f>
              <c:strCache>
                <c:ptCount val="1"/>
                <c:pt idx="0">
                  <c:v>IRREGULAR (RS)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VERSÃO'!$N$21:$N$32</c:f>
              <c:numCache>
                <c:formatCode>0.0000</c:formatCode>
                <c:ptCount val="12"/>
                <c:pt idx="0">
                  <c:v>0.13913378765507842</c:v>
                </c:pt>
                <c:pt idx="1">
                  <c:v>0.25210860137795865</c:v>
                </c:pt>
                <c:pt idx="2">
                  <c:v>1.2499818964486354E-3</c:v>
                </c:pt>
                <c:pt idx="3">
                  <c:v>0.39134355475712401</c:v>
                </c:pt>
                <c:pt idx="4">
                  <c:v>0.32870586336464896</c:v>
                </c:pt>
                <c:pt idx="5">
                  <c:v>2.1417981647293129</c:v>
                </c:pt>
                <c:pt idx="6">
                  <c:v>1.3329717383014672E-2</c:v>
                </c:pt>
                <c:pt idx="7">
                  <c:v>0.49251129482435485</c:v>
                </c:pt>
                <c:pt idx="8">
                  <c:v>0.63507486738842933</c:v>
                </c:pt>
                <c:pt idx="9">
                  <c:v>6.6786963425413112E-2</c:v>
                </c:pt>
                <c:pt idx="10">
                  <c:v>0.49435208544632103</c:v>
                </c:pt>
                <c:pt idx="11">
                  <c:v>3.0186236554129619E-2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B-45CE-8E5A-852CCC35474D}"/>
            </c:ext>
          </c:extLst>
        </c:ser>
        <c:ser>
          <c:idx val="3"/>
          <c:order val="3"/>
          <c:tx>
            <c:strRef>
              <c:f>'MINHA VERSÃO'!$O$20</c:f>
              <c:strCache>
                <c:ptCount val="1"/>
                <c:pt idx="0">
                  <c:v>APAGAMENTO DO RE + 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VERSÃO'!$O$21:$O$32</c:f>
              <c:numCache>
                <c:formatCode>0.0000</c:formatCode>
                <c:ptCount val="12"/>
                <c:pt idx="0">
                  <c:v>2.110306731419132E-3</c:v>
                </c:pt>
                <c:pt idx="1">
                  <c:v>4.4901093968045189E-3</c:v>
                </c:pt>
                <c:pt idx="2">
                  <c:v>1.5592994504850773E-4</c:v>
                </c:pt>
                <c:pt idx="3">
                  <c:v>1.0442010489491034E-2</c:v>
                </c:pt>
                <c:pt idx="4">
                  <c:v>6.9874599697275677E-2</c:v>
                </c:pt>
                <c:pt idx="5">
                  <c:v>2.4524052578826984E-2</c:v>
                </c:pt>
                <c:pt idx="6">
                  <c:v>9.0451653670456707E-3</c:v>
                </c:pt>
                <c:pt idx="7">
                  <c:v>2.4726904513815345E-2</c:v>
                </c:pt>
                <c:pt idx="8">
                  <c:v>5.9410229529885316E-3</c:v>
                </c:pt>
                <c:pt idx="9">
                  <c:v>2.7376638160867533E-2</c:v>
                </c:pt>
                <c:pt idx="10">
                  <c:v>4.9667298725592814E-2</c:v>
                </c:pt>
                <c:pt idx="11">
                  <c:v>9.506785703147046E-3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B-45CE-8E5A-852CCC35474D}"/>
            </c:ext>
          </c:extLst>
        </c:ser>
        <c:ser>
          <c:idx val="4"/>
          <c:order val="4"/>
          <c:tx>
            <c:strRef>
              <c:f>'MINHA VERSÃO'!$P$20</c:f>
              <c:strCache>
                <c:ptCount val="1"/>
                <c:pt idx="0">
                  <c:v>APAGAMENTO PostônicaNF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VERSÃO'!$P$21:$P$32</c:f>
              <c:numCache>
                <c:formatCode>0.0000</c:formatCode>
                <c:ptCount val="12"/>
                <c:pt idx="0">
                  <c:v>4.2672132960241754E-4</c:v>
                </c:pt>
                <c:pt idx="1">
                  <c:v>8.6857853905398879E-4</c:v>
                </c:pt>
                <c:pt idx="2">
                  <c:v>2.1186133838112465E-6</c:v>
                </c:pt>
                <c:pt idx="3">
                  <c:v>1.8547087903181232E-4</c:v>
                </c:pt>
                <c:pt idx="4">
                  <c:v>4.3302568826480703E-3</c:v>
                </c:pt>
                <c:pt idx="5">
                  <c:v>5.5167528485452E-3</c:v>
                </c:pt>
                <c:pt idx="6">
                  <c:v>7.1409200266150024E-5</c:v>
                </c:pt>
                <c:pt idx="7">
                  <c:v>7.0836501045725116E-3</c:v>
                </c:pt>
                <c:pt idx="8">
                  <c:v>4.4557672147413992E-4</c:v>
                </c:pt>
                <c:pt idx="9">
                  <c:v>4.2117904862873124E-4</c:v>
                </c:pt>
                <c:pt idx="10">
                  <c:v>3.9455330763321396E-3</c:v>
                </c:pt>
                <c:pt idx="11">
                  <c:v>2.5050818717120014E-5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2B-45CE-8E5A-852CCC35474D}"/>
            </c:ext>
          </c:extLst>
        </c:ser>
        <c:ser>
          <c:idx val="5"/>
          <c:order val="5"/>
          <c:tx>
            <c:strRef>
              <c:f>'MINHA VERSÃO'!$Q$20</c:f>
              <c:strCache>
                <c:ptCount val="1"/>
                <c:pt idx="0">
                  <c:v>APAGAMENTO VRE + 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'MINHA VERSÃO'!$K$21:$K$32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VERSÃO'!$Q$21:$Q$32</c:f>
              <c:numCache>
                <c:formatCode>0.0000</c:formatCode>
                <c:ptCount val="12"/>
                <c:pt idx="0">
                  <c:v>1.3114524482320789E-3</c:v>
                </c:pt>
                <c:pt idx="1">
                  <c:v>1.3323111488878982E-4</c:v>
                </c:pt>
                <c:pt idx="2">
                  <c:v>1.144051227258073E-5</c:v>
                </c:pt>
                <c:pt idx="3">
                  <c:v>1.8547087903181232E-5</c:v>
                </c:pt>
                <c:pt idx="4">
                  <c:v>1.0825642206620176E-3</c:v>
                </c:pt>
                <c:pt idx="5">
                  <c:v>9.828164738584725E-3</c:v>
                </c:pt>
                <c:pt idx="6">
                  <c:v>1.8883766292604118E-3</c:v>
                </c:pt>
                <c:pt idx="7">
                  <c:v>6.0803863558562328E-2</c:v>
                </c:pt>
                <c:pt idx="8">
                  <c:v>0</c:v>
                </c:pt>
                <c:pt idx="9">
                  <c:v>0</c:v>
                </c:pt>
                <c:pt idx="10">
                  <c:v>9.2836072384285646E-4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2B-45CE-8E5A-852CCC354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0197055"/>
        <c:axId val="1800198303"/>
      </c:barChart>
      <c:catAx>
        <c:axId val="180019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198303"/>
        <c:crosses val="autoZero"/>
        <c:auto val="1"/>
        <c:lblAlgn val="ctr"/>
        <c:lblOffset val="100"/>
        <c:noMultiLvlLbl val="0"/>
      </c:catAx>
      <c:valAx>
        <c:axId val="1800198303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019705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>
                <a:effectLst/>
              </a:rPr>
              <a:t>Paroxítonas terminadas em R: </a:t>
            </a:r>
            <a:r>
              <a:rPr lang="pt-BR" sz="2000" b="1" dirty="0"/>
              <a:t>Plurais Irregulares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'MINHA VERSÃO'!$B$20</c:f>
              <c:strCache>
                <c:ptCount val="1"/>
                <c:pt idx="0">
                  <c:v>IRREGULAR (RS)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'MINHA VERSÃO'!$A$21:$A$32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VERSÃO'!$B$21:$B$32</c:f>
              <c:numCache>
                <c:formatCode>0.00</c:formatCode>
                <c:ptCount val="12"/>
                <c:pt idx="0">
                  <c:v>97.308421135947782</c:v>
                </c:pt>
                <c:pt idx="1">
                  <c:v>97.868048153937153</c:v>
                </c:pt>
                <c:pt idx="2">
                  <c:v>88.059701492537314</c:v>
                </c:pt>
                <c:pt idx="3">
                  <c:v>97.351665590107956</c:v>
                </c:pt>
                <c:pt idx="4">
                  <c:v>81.364190012180273</c:v>
                </c:pt>
                <c:pt idx="5">
                  <c:v>98.172545686357836</c:v>
                </c:pt>
                <c:pt idx="6">
                  <c:v>54.776654711444408</c:v>
                </c:pt>
                <c:pt idx="7">
                  <c:v>84.171876894300212</c:v>
                </c:pt>
                <c:pt idx="8">
                  <c:v>99.004367370076736</c:v>
                </c:pt>
                <c:pt idx="9">
                  <c:v>70.610687022900763</c:v>
                </c:pt>
                <c:pt idx="10">
                  <c:v>90.063424947145876</c:v>
                </c:pt>
                <c:pt idx="11">
                  <c:v>76.001261431725013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5-4E35-9068-FE1A6FFACD20}"/>
            </c:ext>
          </c:extLst>
        </c:ser>
        <c:ser>
          <c:idx val="1"/>
          <c:order val="1"/>
          <c:tx>
            <c:strRef>
              <c:f>'MINHA VERSÃO'!$C$20</c:f>
              <c:strCache>
                <c:ptCount val="1"/>
                <c:pt idx="0">
                  <c:v>APAGAMENTO DO RE + 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'MINHA VERSÃO'!$A$21:$A$32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VERSÃO'!$C$21:$C$32</c:f>
              <c:numCache>
                <c:formatCode>0.00</c:formatCode>
                <c:ptCount val="12"/>
                <c:pt idx="0">
                  <c:v>1.4759219856504997</c:v>
                </c:pt>
                <c:pt idx="1">
                  <c:v>1.7430513685810705</c:v>
                </c:pt>
                <c:pt idx="2">
                  <c:v>10.985074626865671</c:v>
                </c:pt>
                <c:pt idx="3">
                  <c:v>2.5975823567407952</c:v>
                </c:pt>
                <c:pt idx="4">
                  <c:v>17.295980511571255</c:v>
                </c:pt>
                <c:pt idx="5">
                  <c:v>1.1240968975775605</c:v>
                </c:pt>
                <c:pt idx="6">
                  <c:v>37.169872839908706</c:v>
                </c:pt>
                <c:pt idx="7">
                  <c:v>4.225913160948406</c:v>
                </c:pt>
                <c:pt idx="8">
                  <c:v>0.92616988830071778</c:v>
                </c:pt>
                <c:pt idx="9">
                  <c:v>28.944020356234095</c:v>
                </c:pt>
                <c:pt idx="10">
                  <c:v>9.0486257928118388</c:v>
                </c:pt>
                <c:pt idx="11">
                  <c:v>23.935666982024596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5-4E35-9068-FE1A6FFACD20}"/>
            </c:ext>
          </c:extLst>
        </c:ser>
        <c:ser>
          <c:idx val="2"/>
          <c:order val="2"/>
          <c:tx>
            <c:strRef>
              <c:f>'MINHA VERSÃO'!$D$20</c:f>
              <c:strCache>
                <c:ptCount val="1"/>
                <c:pt idx="0">
                  <c:v>APAGAMENTO PostônicaNF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'MINHA VERSÃO'!$A$21:$A$32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VERSÃO'!$D$21:$D$32</c:f>
              <c:numCache>
                <c:formatCode>0.00</c:formatCode>
                <c:ptCount val="12"/>
                <c:pt idx="0">
                  <c:v>0.29844353085235659</c:v>
                </c:pt>
                <c:pt idx="1">
                  <c:v>0.33718042867633818</c:v>
                </c:pt>
                <c:pt idx="2">
                  <c:v>0.1492537313432836</c:v>
                </c:pt>
                <c:pt idx="3">
                  <c:v>4.6138230137491923E-2</c:v>
                </c:pt>
                <c:pt idx="4">
                  <c:v>1.071863580998782</c:v>
                </c:pt>
                <c:pt idx="5">
                  <c:v>0.25286867828304294</c:v>
                </c:pt>
                <c:pt idx="6">
                  <c:v>0.29344636452559503</c:v>
                </c:pt>
                <c:pt idx="7">
                  <c:v>1.2106202047143177</c:v>
                </c:pt>
                <c:pt idx="8">
                  <c:v>6.9462741622553836E-2</c:v>
                </c:pt>
                <c:pt idx="9">
                  <c:v>0.44529262086513993</c:v>
                </c:pt>
                <c:pt idx="10">
                  <c:v>0.71881606765327699</c:v>
                </c:pt>
                <c:pt idx="11">
                  <c:v>6.307158625039419E-2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F5-4E35-9068-FE1A6FFACD20}"/>
            </c:ext>
          </c:extLst>
        </c:ser>
        <c:ser>
          <c:idx val="3"/>
          <c:order val="3"/>
          <c:tx>
            <c:strRef>
              <c:f>'MINHA VERSÃO'!$E$20</c:f>
              <c:strCache>
                <c:ptCount val="1"/>
                <c:pt idx="0">
                  <c:v>APAGAMENTO VRE + 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'MINHA VERSÃO'!$A$21:$A$32</c:f>
              <c:strCache>
                <c:ptCount val="12"/>
                <c:pt idx="0">
                  <c:v>Dólar</c:v>
                </c:pt>
                <c:pt idx="1">
                  <c:v>Líder</c:v>
                </c:pt>
                <c:pt idx="2">
                  <c:v>Caráter</c:v>
                </c:pt>
                <c:pt idx="3">
                  <c:v>Revólver</c:v>
                </c:pt>
                <c:pt idx="4">
                  <c:v>Repórter</c:v>
                </c:pt>
                <c:pt idx="5">
                  <c:v>Zíper</c:v>
                </c:pt>
                <c:pt idx="6">
                  <c:v>Açúcar</c:v>
                </c:pt>
                <c:pt idx="7">
                  <c:v>Hambúrguer </c:v>
                </c:pt>
                <c:pt idx="8">
                  <c:v>Pôster</c:v>
                </c:pt>
                <c:pt idx="9">
                  <c:v>Ímpar</c:v>
                </c:pt>
                <c:pt idx="10">
                  <c:v>Câncer</c:v>
                </c:pt>
                <c:pt idx="11">
                  <c:v>Néctar</c:v>
                </c:pt>
              </c:strCache>
            </c:strRef>
          </c:cat>
          <c:val>
            <c:numRef>
              <c:f>'MINHA VERSÃO'!$E$21:$E$32</c:f>
              <c:numCache>
                <c:formatCode>0.00</c:formatCode>
                <c:ptCount val="12"/>
                <c:pt idx="0">
                  <c:v>0.91721334754936412</c:v>
                </c:pt>
                <c:pt idx="1">
                  <c:v>5.1720048805438325E-2</c:v>
                </c:pt>
                <c:pt idx="2">
                  <c:v>0.80597014925373134</c:v>
                </c:pt>
                <c:pt idx="3">
                  <c:v>4.6138230137491923E-3</c:v>
                </c:pt>
                <c:pt idx="4">
                  <c:v>0.2679658952496955</c:v>
                </c:pt>
                <c:pt idx="5">
                  <c:v>0.45048873778155546</c:v>
                </c:pt>
                <c:pt idx="6">
                  <c:v>7.7600260841212911</c:v>
                </c:pt>
                <c:pt idx="7">
                  <c:v>10.391589740037062</c:v>
                </c:pt>
                <c:pt idx="8">
                  <c:v>0</c:v>
                </c:pt>
                <c:pt idx="9">
                  <c:v>0</c:v>
                </c:pt>
                <c:pt idx="10">
                  <c:v>0.16913319238900634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5-4E35-9068-FE1A6FFAC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2700575"/>
        <c:axId val="1882699743"/>
      </c:barChart>
      <c:catAx>
        <c:axId val="188270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2699743"/>
        <c:crosses val="autoZero"/>
        <c:auto val="1"/>
        <c:lblAlgn val="ctr"/>
        <c:lblOffset val="100"/>
        <c:noMultiLvlLbl val="0"/>
      </c:catAx>
      <c:valAx>
        <c:axId val="188269974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270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/>
              <a:t>Alomorfias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'MINHA VERSÃO'!$C$17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'MINHA VERSÃO'!$D$16:$G$16</c:f>
              <c:strCache>
                <c:ptCount val="4"/>
                <c:pt idx="0">
                  <c:v>IRREGULAR (RS)</c:v>
                </c:pt>
                <c:pt idx="1">
                  <c:v>APAGAMENTO DO R + E (s)</c:v>
                </c:pt>
                <c:pt idx="2">
                  <c:v>APAGAMENTO PostônicaNF</c:v>
                </c:pt>
                <c:pt idx="3">
                  <c:v>APAGAMENTO VRE + s</c:v>
                </c:pt>
              </c:strCache>
            </c:strRef>
          </c:cat>
          <c:val>
            <c:numRef>
              <c:f>'MINHA VERSÃO'!$D$17:$G$17</c:f>
              <c:numCache>
                <c:formatCode>General</c:formatCode>
                <c:ptCount val="4"/>
                <c:pt idx="0">
                  <c:v>96.688830914886296</c:v>
                </c:pt>
                <c:pt idx="1">
                  <c:v>2.2249047668929647</c:v>
                </c:pt>
                <c:pt idx="2">
                  <c:v>0.34859224600486516</c:v>
                </c:pt>
                <c:pt idx="3">
                  <c:v>0.73767207221587616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C-4830-AD8E-08B26399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3616031"/>
        <c:axId val="1963614367"/>
      </c:barChart>
      <c:catAx>
        <c:axId val="1963616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3614367"/>
        <c:crosses val="autoZero"/>
        <c:auto val="1"/>
        <c:lblAlgn val="ctr"/>
        <c:lblOffset val="100"/>
        <c:noMultiLvlLbl val="0"/>
      </c:catAx>
      <c:valAx>
        <c:axId val="19636143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361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0.33431</cdr:x>
      <cdr:y>0.73604</cdr:y>
    </cdr:from>
    <cdr:to>
      <cdr:x>0.44531</cdr:x>
      <cdr:y>0.82274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F61CBD4-5AE5-45BE-AED8-0C4A901B71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01135" y="2743202"/>
          <a:ext cx="963251" cy="3231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0.57698</cdr:x>
      <cdr:y>0.75748</cdr:y>
    </cdr:from>
    <cdr:to>
      <cdr:x>0.68517</cdr:x>
      <cdr:y>0.84418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C851689A-B8B3-47E6-A0AC-703FCADDC97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07006" y="2823099"/>
          <a:ext cx="938865" cy="32311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0.82708</cdr:x>
      <cdr:y>0.76242</cdr:y>
    </cdr:from>
    <cdr:to>
      <cdr:x>0.91981</cdr:x>
      <cdr:y>0.84912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0AA8F648-A0E8-4284-9BE6-8B34FFF6A22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177295" y="2841504"/>
          <a:ext cx="804742" cy="32311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75f3280b1d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275f3280b1d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09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0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19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759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08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31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535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62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7542abec63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27542abec63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385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705" y="-234461"/>
            <a:ext cx="9712102" cy="6118459"/>
            <a:chOff x="-76705" y="-234461"/>
            <a:chExt cx="9712102" cy="611845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36204" y="-234452"/>
              <a:ext cx="1724794" cy="1321795"/>
              <a:chOff x="2392555" y="158"/>
              <a:chExt cx="2121257" cy="16256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913258" y="1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-76705" y="4187607"/>
              <a:ext cx="1489698" cy="1696390"/>
              <a:chOff x="5668525" y="435633"/>
              <a:chExt cx="1832121" cy="208632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7678903" y="-234461"/>
              <a:ext cx="1702446" cy="2806109"/>
              <a:chOff x="8990631" y="444408"/>
              <a:chExt cx="2287311" cy="3770132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" name="Google Shape;35;p2"/>
            <p:cNvGrpSpPr/>
            <p:nvPr/>
          </p:nvGrpSpPr>
          <p:grpSpPr>
            <a:xfrm>
              <a:off x="7429901" y="3761106"/>
              <a:ext cx="2205496" cy="1825241"/>
              <a:chOff x="8722216" y="4614354"/>
              <a:chExt cx="2712454" cy="2244793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0340155" y="549217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324739" y="5674499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9150572" y="5725202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9751436" y="5783158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" name="Google Shape;41;p2"/>
              <p:cNvGrpSpPr/>
              <p:nvPr/>
            </p:nvGrpSpPr>
            <p:grpSpPr>
              <a:xfrm>
                <a:off x="10287061" y="4755686"/>
                <a:ext cx="307294" cy="392078"/>
                <a:chOff x="10287061" y="4755686"/>
                <a:chExt cx="307294" cy="392078"/>
              </a:xfrm>
            </p:grpSpPr>
            <p:sp>
              <p:nvSpPr>
                <p:cNvPr id="42" name="Google Shape;42;p2"/>
                <p:cNvSpPr/>
                <p:nvPr/>
              </p:nvSpPr>
              <p:spPr>
                <a:xfrm>
                  <a:off x="10375877" y="501151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10363304" y="475568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10475751" y="487474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10287061" y="489548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10529925" y="508393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713225" y="1526921"/>
            <a:ext cx="3472800" cy="14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 b="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713225" y="3077800"/>
            <a:ext cx="21966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2"/>
          <p:cNvSpPr>
            <a:spLocks noGrp="1"/>
          </p:cNvSpPr>
          <p:nvPr>
            <p:ph type="pic" idx="2"/>
          </p:nvPr>
        </p:nvSpPr>
        <p:spPr>
          <a:xfrm>
            <a:off x="4696675" y="751650"/>
            <a:ext cx="3640200" cy="364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" name="Google Shape;834;p32"/>
          <p:cNvGrpSpPr/>
          <p:nvPr/>
        </p:nvGrpSpPr>
        <p:grpSpPr>
          <a:xfrm>
            <a:off x="-278224" y="-548618"/>
            <a:ext cx="9661772" cy="6374498"/>
            <a:chOff x="-278224" y="-548618"/>
            <a:chExt cx="9661772" cy="6374498"/>
          </a:xfrm>
        </p:grpSpPr>
        <p:grpSp>
          <p:nvGrpSpPr>
            <p:cNvPr id="835" name="Google Shape;835;p32"/>
            <p:cNvGrpSpPr/>
            <p:nvPr/>
          </p:nvGrpSpPr>
          <p:grpSpPr>
            <a:xfrm rot="10800000" flipH="1">
              <a:off x="7681103" y="2732864"/>
              <a:ext cx="1702446" cy="2806109"/>
              <a:chOff x="8990631" y="444408"/>
              <a:chExt cx="2287311" cy="3770132"/>
            </a:xfrm>
          </p:grpSpPr>
          <p:sp>
            <p:nvSpPr>
              <p:cNvPr id="836" name="Google Shape;836;p32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1" name="Google Shape;841;p32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842" name="Google Shape;842;p32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32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32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32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32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32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48" name="Google Shape;848;p32"/>
            <p:cNvGrpSpPr/>
            <p:nvPr/>
          </p:nvGrpSpPr>
          <p:grpSpPr>
            <a:xfrm rot="3696600">
              <a:off x="-149166" y="4092092"/>
              <a:ext cx="1724771" cy="1321777"/>
              <a:chOff x="2392555" y="158"/>
              <a:chExt cx="2121257" cy="1625624"/>
            </a:xfrm>
          </p:grpSpPr>
          <p:sp>
            <p:nvSpPr>
              <p:cNvPr id="849" name="Google Shape;849;p32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2"/>
              <p:cNvSpPr/>
              <p:nvPr/>
            </p:nvSpPr>
            <p:spPr>
              <a:xfrm>
                <a:off x="2913258" y="1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2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32"/>
            <p:cNvGrpSpPr/>
            <p:nvPr/>
          </p:nvGrpSpPr>
          <p:grpSpPr>
            <a:xfrm rot="10800000" flipH="1">
              <a:off x="-203705" y="-548618"/>
              <a:ext cx="1489698" cy="1696390"/>
              <a:chOff x="5668525" y="435633"/>
              <a:chExt cx="1832121" cy="2086324"/>
            </a:xfrm>
          </p:grpSpPr>
          <p:sp>
            <p:nvSpPr>
              <p:cNvPr id="855" name="Google Shape;855;p32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2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2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2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2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-254505" y="-853418"/>
            <a:ext cx="10052680" cy="6392391"/>
            <a:chOff x="-254505" y="-853418"/>
            <a:chExt cx="10052680" cy="6392391"/>
          </a:xfrm>
        </p:grpSpPr>
        <p:grpSp>
          <p:nvGrpSpPr>
            <p:cNvPr id="90" name="Google Shape;90;p4"/>
            <p:cNvGrpSpPr/>
            <p:nvPr/>
          </p:nvGrpSpPr>
          <p:grpSpPr>
            <a:xfrm rot="10800000" flipH="1">
              <a:off x="7681103" y="2732864"/>
              <a:ext cx="1702446" cy="2806109"/>
              <a:chOff x="8990631" y="444408"/>
              <a:chExt cx="2287311" cy="3770132"/>
            </a:xfrm>
          </p:grpSpPr>
          <p:sp>
            <p:nvSpPr>
              <p:cNvPr id="91" name="Google Shape;91;p4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" name="Google Shape;96;p4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4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4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100;p4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3" name="Google Shape;103;p4"/>
            <p:cNvGrpSpPr/>
            <p:nvPr/>
          </p:nvGrpSpPr>
          <p:grpSpPr>
            <a:xfrm rot="-7770632">
              <a:off x="7877255" y="-199107"/>
              <a:ext cx="1724759" cy="1321768"/>
              <a:chOff x="2392555" y="158"/>
              <a:chExt cx="2121257" cy="1625624"/>
            </a:xfrm>
          </p:grpSpPr>
          <p:sp>
            <p:nvSpPr>
              <p:cNvPr id="104" name="Google Shape;104;p4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2913258" y="1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4"/>
            <p:cNvGrpSpPr/>
            <p:nvPr/>
          </p:nvGrpSpPr>
          <p:grpSpPr>
            <a:xfrm rot="10800000" flipH="1">
              <a:off x="-254505" y="-853418"/>
              <a:ext cx="1489698" cy="1696390"/>
              <a:chOff x="5668525" y="435633"/>
              <a:chExt cx="1832121" cy="2086324"/>
            </a:xfrm>
          </p:grpSpPr>
          <p:sp>
            <p:nvSpPr>
              <p:cNvPr id="110" name="Google Shape;110;p4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720000" y="1158776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13"/>
          <p:cNvGrpSpPr/>
          <p:nvPr/>
        </p:nvGrpSpPr>
        <p:grpSpPr>
          <a:xfrm>
            <a:off x="-493221" y="-313356"/>
            <a:ext cx="10170500" cy="5854157"/>
            <a:chOff x="-493221" y="-313356"/>
            <a:chExt cx="10170500" cy="5854157"/>
          </a:xfrm>
        </p:grpSpPr>
        <p:grpSp>
          <p:nvGrpSpPr>
            <p:cNvPr id="277" name="Google Shape;277;p13"/>
            <p:cNvGrpSpPr/>
            <p:nvPr/>
          </p:nvGrpSpPr>
          <p:grpSpPr>
            <a:xfrm flipH="1">
              <a:off x="8089908" y="-313356"/>
              <a:ext cx="1507710" cy="1592993"/>
              <a:chOff x="4216408" y="3051769"/>
              <a:chExt cx="1507710" cy="1592993"/>
            </a:xfrm>
          </p:grpSpPr>
          <p:sp>
            <p:nvSpPr>
              <p:cNvPr id="278" name="Google Shape;278;p13"/>
              <p:cNvSpPr/>
              <p:nvPr/>
            </p:nvSpPr>
            <p:spPr>
              <a:xfrm>
                <a:off x="4216408" y="3051769"/>
                <a:ext cx="1211553" cy="1239362"/>
              </a:xfrm>
              <a:custGeom>
                <a:avLst/>
                <a:gdLst/>
                <a:ahLst/>
                <a:cxnLst/>
                <a:rect l="l" t="t" r="r" b="b"/>
                <a:pathLst>
                  <a:path w="1211553" h="1239362" extrusionOk="0">
                    <a:moveTo>
                      <a:pt x="1211554" y="646336"/>
                    </a:moveTo>
                    <a:cubicBezTo>
                      <a:pt x="1211112" y="893966"/>
                      <a:pt x="1081287" y="1087687"/>
                      <a:pt x="851156" y="1179068"/>
                    </a:cubicBezTo>
                    <a:cubicBezTo>
                      <a:pt x="722215" y="1230326"/>
                      <a:pt x="589208" y="1254630"/>
                      <a:pt x="449839" y="1229178"/>
                    </a:cubicBezTo>
                    <a:cubicBezTo>
                      <a:pt x="329471" y="1207172"/>
                      <a:pt x="229340" y="1150788"/>
                      <a:pt x="153072" y="1055695"/>
                    </a:cubicBezTo>
                    <a:cubicBezTo>
                      <a:pt x="56034" y="934708"/>
                      <a:pt x="-527" y="797459"/>
                      <a:pt x="4" y="640150"/>
                    </a:cubicBezTo>
                    <a:cubicBezTo>
                      <a:pt x="445" y="515804"/>
                      <a:pt x="44811" y="408692"/>
                      <a:pt x="129917" y="318548"/>
                    </a:cubicBezTo>
                    <a:cubicBezTo>
                      <a:pt x="145383" y="302199"/>
                      <a:pt x="158639" y="284700"/>
                      <a:pt x="170305" y="265522"/>
                    </a:cubicBezTo>
                    <a:cubicBezTo>
                      <a:pt x="265751" y="108920"/>
                      <a:pt x="409274" y="26553"/>
                      <a:pt x="587618" y="4371"/>
                    </a:cubicBezTo>
                    <a:cubicBezTo>
                      <a:pt x="867417" y="-30361"/>
                      <a:pt x="1063436" y="147805"/>
                      <a:pt x="1142267" y="329684"/>
                    </a:cubicBezTo>
                    <a:cubicBezTo>
                      <a:pt x="1186809" y="432465"/>
                      <a:pt x="1211642" y="543731"/>
                      <a:pt x="1211466" y="6462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4984363" y="3227614"/>
                <a:ext cx="739755" cy="1417148"/>
              </a:xfrm>
              <a:custGeom>
                <a:avLst/>
                <a:gdLst/>
                <a:ahLst/>
                <a:cxnLst/>
                <a:rect l="l" t="t" r="r" b="b"/>
                <a:pathLst>
                  <a:path w="739755" h="1417148" extrusionOk="0">
                    <a:moveTo>
                      <a:pt x="738953" y="233643"/>
                    </a:moveTo>
                    <a:cubicBezTo>
                      <a:pt x="736567" y="332713"/>
                      <a:pt x="701570" y="427187"/>
                      <a:pt x="648102" y="515917"/>
                    </a:cubicBezTo>
                    <a:cubicBezTo>
                      <a:pt x="621855" y="559575"/>
                      <a:pt x="593839" y="602172"/>
                      <a:pt x="562731" y="642472"/>
                    </a:cubicBezTo>
                    <a:cubicBezTo>
                      <a:pt x="476741" y="753914"/>
                      <a:pt x="419296" y="878348"/>
                      <a:pt x="386332" y="1014978"/>
                    </a:cubicBezTo>
                    <a:cubicBezTo>
                      <a:pt x="370866" y="1078874"/>
                      <a:pt x="352396" y="1142152"/>
                      <a:pt x="327031" y="1203043"/>
                    </a:cubicBezTo>
                    <a:cubicBezTo>
                      <a:pt x="306882" y="1251296"/>
                      <a:pt x="283727" y="1297959"/>
                      <a:pt x="249349" y="1338170"/>
                    </a:cubicBezTo>
                    <a:cubicBezTo>
                      <a:pt x="230701" y="1359999"/>
                      <a:pt x="210021" y="1379796"/>
                      <a:pt x="185717" y="1395173"/>
                    </a:cubicBezTo>
                    <a:cubicBezTo>
                      <a:pt x="153902" y="1415322"/>
                      <a:pt x="120231" y="1425044"/>
                      <a:pt x="83201" y="1409401"/>
                    </a:cubicBezTo>
                    <a:cubicBezTo>
                      <a:pt x="58191" y="1398796"/>
                      <a:pt x="39985" y="1380856"/>
                      <a:pt x="26464" y="1357613"/>
                    </a:cubicBezTo>
                    <a:cubicBezTo>
                      <a:pt x="7816" y="1325621"/>
                      <a:pt x="1100" y="1290447"/>
                      <a:pt x="127" y="1254036"/>
                    </a:cubicBezTo>
                    <a:cubicBezTo>
                      <a:pt x="-1198" y="1202071"/>
                      <a:pt x="7993" y="1151431"/>
                      <a:pt x="20012" y="1101233"/>
                    </a:cubicBezTo>
                    <a:cubicBezTo>
                      <a:pt x="33887" y="1043170"/>
                      <a:pt x="53860" y="987051"/>
                      <a:pt x="74010" y="930932"/>
                    </a:cubicBezTo>
                    <a:cubicBezTo>
                      <a:pt x="105560" y="843351"/>
                      <a:pt x="135343" y="755152"/>
                      <a:pt x="167247" y="667659"/>
                    </a:cubicBezTo>
                    <a:cubicBezTo>
                      <a:pt x="215058" y="536332"/>
                      <a:pt x="267908" y="407126"/>
                      <a:pt x="331008" y="282250"/>
                    </a:cubicBezTo>
                    <a:cubicBezTo>
                      <a:pt x="369629" y="205893"/>
                      <a:pt x="416910" y="135545"/>
                      <a:pt x="473294" y="71296"/>
                    </a:cubicBezTo>
                    <a:cubicBezTo>
                      <a:pt x="496537" y="44872"/>
                      <a:pt x="523403" y="23043"/>
                      <a:pt x="556368" y="9786"/>
                    </a:cubicBezTo>
                    <a:cubicBezTo>
                      <a:pt x="611957" y="-12485"/>
                      <a:pt x="664717" y="3777"/>
                      <a:pt x="698565" y="53267"/>
                    </a:cubicBezTo>
                    <a:cubicBezTo>
                      <a:pt x="721631" y="86938"/>
                      <a:pt x="731971" y="125117"/>
                      <a:pt x="736567" y="164975"/>
                    </a:cubicBezTo>
                    <a:cubicBezTo>
                      <a:pt x="738953" y="185920"/>
                      <a:pt x="740986" y="207042"/>
                      <a:pt x="738865" y="233732"/>
                    </a:cubicBezTo>
                    <a:close/>
                    <a:moveTo>
                      <a:pt x="640149" y="269347"/>
                    </a:moveTo>
                    <a:cubicBezTo>
                      <a:pt x="640414" y="231080"/>
                      <a:pt x="636172" y="202888"/>
                      <a:pt x="628395" y="175227"/>
                    </a:cubicBezTo>
                    <a:cubicBezTo>
                      <a:pt x="622474" y="154016"/>
                      <a:pt x="612575" y="134750"/>
                      <a:pt x="597286" y="118666"/>
                    </a:cubicBezTo>
                    <a:cubicBezTo>
                      <a:pt x="577401" y="97720"/>
                      <a:pt x="562377" y="95511"/>
                      <a:pt x="537986" y="110712"/>
                    </a:cubicBezTo>
                    <a:cubicBezTo>
                      <a:pt x="513328" y="126001"/>
                      <a:pt x="493267" y="146151"/>
                      <a:pt x="477183" y="170189"/>
                    </a:cubicBezTo>
                    <a:cubicBezTo>
                      <a:pt x="454028" y="204921"/>
                      <a:pt x="434320" y="241685"/>
                      <a:pt x="420003" y="280836"/>
                    </a:cubicBezTo>
                    <a:cubicBezTo>
                      <a:pt x="395081" y="349063"/>
                      <a:pt x="366977" y="416052"/>
                      <a:pt x="339492" y="483306"/>
                    </a:cubicBezTo>
                    <a:cubicBezTo>
                      <a:pt x="271620" y="649454"/>
                      <a:pt x="207988" y="817104"/>
                      <a:pt x="160619" y="990498"/>
                    </a:cubicBezTo>
                    <a:cubicBezTo>
                      <a:pt x="141088" y="1061817"/>
                      <a:pt x="123943" y="1133579"/>
                      <a:pt x="116696" y="1207373"/>
                    </a:cubicBezTo>
                    <a:cubicBezTo>
                      <a:pt x="114663" y="1228584"/>
                      <a:pt x="115105" y="1249617"/>
                      <a:pt x="120319" y="1270297"/>
                    </a:cubicBezTo>
                    <a:cubicBezTo>
                      <a:pt x="125710" y="1291949"/>
                      <a:pt x="138790" y="1296810"/>
                      <a:pt x="157791" y="1284791"/>
                    </a:cubicBezTo>
                    <a:cubicBezTo>
                      <a:pt x="171577" y="1276042"/>
                      <a:pt x="182448" y="1263934"/>
                      <a:pt x="192169" y="1251031"/>
                    </a:cubicBezTo>
                    <a:cubicBezTo>
                      <a:pt x="210994" y="1226109"/>
                      <a:pt x="225841" y="1198978"/>
                      <a:pt x="237948" y="1170167"/>
                    </a:cubicBezTo>
                    <a:cubicBezTo>
                      <a:pt x="258539" y="1120853"/>
                      <a:pt x="274801" y="1070037"/>
                      <a:pt x="290267" y="1018867"/>
                    </a:cubicBezTo>
                    <a:cubicBezTo>
                      <a:pt x="313510" y="942156"/>
                      <a:pt x="338697" y="866152"/>
                      <a:pt x="377847" y="795628"/>
                    </a:cubicBezTo>
                    <a:cubicBezTo>
                      <a:pt x="411077" y="735797"/>
                      <a:pt x="449874" y="679590"/>
                      <a:pt x="489290" y="623736"/>
                    </a:cubicBezTo>
                    <a:cubicBezTo>
                      <a:pt x="531534" y="563817"/>
                      <a:pt x="571480" y="502484"/>
                      <a:pt x="600910" y="434876"/>
                    </a:cubicBezTo>
                    <a:cubicBezTo>
                      <a:pt x="625213" y="378934"/>
                      <a:pt x="638734" y="320782"/>
                      <a:pt x="640149" y="2693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3"/>
            <p:cNvGrpSpPr/>
            <p:nvPr/>
          </p:nvGrpSpPr>
          <p:grpSpPr>
            <a:xfrm>
              <a:off x="7429901" y="3761106"/>
              <a:ext cx="2247378" cy="1779695"/>
              <a:chOff x="8722216" y="4614354"/>
              <a:chExt cx="2763963" cy="2188777"/>
            </a:xfrm>
          </p:grpSpPr>
          <p:sp>
            <p:nvSpPr>
              <p:cNvPr id="281" name="Google Shape;281;p13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>
                <a:off x="9836819" y="569522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>
                <a:off x="10704090" y="5015478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10529923" y="5066181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10313728" y="5314581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6" name="Google Shape;286;p13"/>
              <p:cNvGrpSpPr/>
              <p:nvPr/>
            </p:nvGrpSpPr>
            <p:grpSpPr>
              <a:xfrm>
                <a:off x="9162476" y="5786556"/>
                <a:ext cx="307294" cy="392078"/>
                <a:chOff x="9162476" y="5786556"/>
                <a:chExt cx="307294" cy="392078"/>
              </a:xfrm>
            </p:grpSpPr>
            <p:sp>
              <p:nvSpPr>
                <p:cNvPr id="287" name="Google Shape;287;p13"/>
                <p:cNvSpPr/>
                <p:nvPr/>
              </p:nvSpPr>
              <p:spPr>
                <a:xfrm>
                  <a:off x="9251292" y="604238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3"/>
                <p:cNvSpPr/>
                <p:nvPr/>
              </p:nvSpPr>
              <p:spPr>
                <a:xfrm>
                  <a:off x="9238719" y="578655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9351166" y="590561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3"/>
                <p:cNvSpPr/>
                <p:nvPr/>
              </p:nvSpPr>
              <p:spPr>
                <a:xfrm>
                  <a:off x="9162476" y="592635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3"/>
                <p:cNvSpPr/>
                <p:nvPr/>
              </p:nvSpPr>
              <p:spPr>
                <a:xfrm>
                  <a:off x="9405340" y="611480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2" name="Google Shape;292;p13"/>
            <p:cNvGrpSpPr/>
            <p:nvPr/>
          </p:nvGrpSpPr>
          <p:grpSpPr>
            <a:xfrm>
              <a:off x="-493221" y="9107"/>
              <a:ext cx="1137051" cy="1665093"/>
              <a:chOff x="2392555" y="533991"/>
              <a:chExt cx="1398415" cy="2047833"/>
            </a:xfrm>
          </p:grpSpPr>
          <p:sp>
            <p:nvSpPr>
              <p:cNvPr id="293" name="Google Shape;293;p13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>
                <a:off x="2793101" y="18963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" name="Google Shape;296;p13"/>
            <p:cNvGrpSpPr/>
            <p:nvPr/>
          </p:nvGrpSpPr>
          <p:grpSpPr>
            <a:xfrm>
              <a:off x="236211" y="4431254"/>
              <a:ext cx="687012" cy="853361"/>
              <a:chOff x="3668883" y="101506"/>
              <a:chExt cx="844929" cy="1049516"/>
            </a:xfrm>
          </p:grpSpPr>
          <p:sp>
            <p:nvSpPr>
              <p:cNvPr id="297" name="Google Shape;297;p13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"/>
          </p:nvPr>
        </p:nvSpPr>
        <p:spPr>
          <a:xfrm>
            <a:off x="716300" y="2131364"/>
            <a:ext cx="20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2"/>
          </p:nvPr>
        </p:nvSpPr>
        <p:spPr>
          <a:xfrm>
            <a:off x="2958375" y="2131364"/>
            <a:ext cx="20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3"/>
          </p:nvPr>
        </p:nvSpPr>
        <p:spPr>
          <a:xfrm>
            <a:off x="716300" y="3858550"/>
            <a:ext cx="20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4"/>
          </p:nvPr>
        </p:nvSpPr>
        <p:spPr>
          <a:xfrm>
            <a:off x="2958375" y="3858550"/>
            <a:ext cx="208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5" hasCustomPrompt="1"/>
          </p:nvPr>
        </p:nvSpPr>
        <p:spPr>
          <a:xfrm>
            <a:off x="716306" y="127961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 hasCustomPrompt="1"/>
          </p:nvPr>
        </p:nvSpPr>
        <p:spPr>
          <a:xfrm>
            <a:off x="716306" y="3000435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2958375" y="127961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8" hasCustomPrompt="1"/>
          </p:nvPr>
        </p:nvSpPr>
        <p:spPr>
          <a:xfrm>
            <a:off x="2958375" y="3000435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9"/>
          </p:nvPr>
        </p:nvSpPr>
        <p:spPr>
          <a:xfrm>
            <a:off x="716300" y="1874175"/>
            <a:ext cx="2089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3"/>
          </p:nvPr>
        </p:nvSpPr>
        <p:spPr>
          <a:xfrm>
            <a:off x="2958375" y="1874175"/>
            <a:ext cx="2089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716300" y="3601436"/>
            <a:ext cx="2089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5"/>
          </p:nvPr>
        </p:nvSpPr>
        <p:spPr>
          <a:xfrm>
            <a:off x="2958375" y="3601436"/>
            <a:ext cx="2089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vo Black"/>
              <a:buNone/>
              <a:defRPr sz="24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>
            <a:spLocks noGrp="1"/>
          </p:cNvSpPr>
          <p:nvPr>
            <p:ph type="pic" idx="16"/>
          </p:nvPr>
        </p:nvSpPr>
        <p:spPr>
          <a:xfrm>
            <a:off x="5558075" y="1356884"/>
            <a:ext cx="2869200" cy="286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20"/>
          <p:cNvGrpSpPr/>
          <p:nvPr/>
        </p:nvGrpSpPr>
        <p:grpSpPr>
          <a:xfrm>
            <a:off x="-493221" y="-365831"/>
            <a:ext cx="10308189" cy="5906632"/>
            <a:chOff x="-493221" y="-365831"/>
            <a:chExt cx="10308189" cy="5906632"/>
          </a:xfrm>
        </p:grpSpPr>
        <p:grpSp>
          <p:nvGrpSpPr>
            <p:cNvPr id="474" name="Google Shape;474;p20"/>
            <p:cNvGrpSpPr/>
            <p:nvPr/>
          </p:nvGrpSpPr>
          <p:grpSpPr>
            <a:xfrm flipH="1">
              <a:off x="8307258" y="-365831"/>
              <a:ext cx="1507710" cy="1592993"/>
              <a:chOff x="4216408" y="3051769"/>
              <a:chExt cx="1507710" cy="1592993"/>
            </a:xfrm>
          </p:grpSpPr>
          <p:sp>
            <p:nvSpPr>
              <p:cNvPr id="475" name="Google Shape;475;p20"/>
              <p:cNvSpPr/>
              <p:nvPr/>
            </p:nvSpPr>
            <p:spPr>
              <a:xfrm>
                <a:off x="4216408" y="3051769"/>
                <a:ext cx="1211553" cy="1239362"/>
              </a:xfrm>
              <a:custGeom>
                <a:avLst/>
                <a:gdLst/>
                <a:ahLst/>
                <a:cxnLst/>
                <a:rect l="l" t="t" r="r" b="b"/>
                <a:pathLst>
                  <a:path w="1211553" h="1239362" extrusionOk="0">
                    <a:moveTo>
                      <a:pt x="1211554" y="646336"/>
                    </a:moveTo>
                    <a:cubicBezTo>
                      <a:pt x="1211112" y="893966"/>
                      <a:pt x="1081287" y="1087687"/>
                      <a:pt x="851156" y="1179068"/>
                    </a:cubicBezTo>
                    <a:cubicBezTo>
                      <a:pt x="722215" y="1230326"/>
                      <a:pt x="589208" y="1254630"/>
                      <a:pt x="449839" y="1229178"/>
                    </a:cubicBezTo>
                    <a:cubicBezTo>
                      <a:pt x="329471" y="1207172"/>
                      <a:pt x="229340" y="1150788"/>
                      <a:pt x="153072" y="1055695"/>
                    </a:cubicBezTo>
                    <a:cubicBezTo>
                      <a:pt x="56034" y="934708"/>
                      <a:pt x="-527" y="797459"/>
                      <a:pt x="4" y="640150"/>
                    </a:cubicBezTo>
                    <a:cubicBezTo>
                      <a:pt x="445" y="515804"/>
                      <a:pt x="44811" y="408692"/>
                      <a:pt x="129917" y="318548"/>
                    </a:cubicBezTo>
                    <a:cubicBezTo>
                      <a:pt x="145383" y="302199"/>
                      <a:pt x="158639" y="284700"/>
                      <a:pt x="170305" y="265522"/>
                    </a:cubicBezTo>
                    <a:cubicBezTo>
                      <a:pt x="265751" y="108920"/>
                      <a:pt x="409274" y="26553"/>
                      <a:pt x="587618" y="4371"/>
                    </a:cubicBezTo>
                    <a:cubicBezTo>
                      <a:pt x="867417" y="-30361"/>
                      <a:pt x="1063436" y="147805"/>
                      <a:pt x="1142267" y="329684"/>
                    </a:cubicBezTo>
                    <a:cubicBezTo>
                      <a:pt x="1186809" y="432465"/>
                      <a:pt x="1211642" y="543731"/>
                      <a:pt x="1211466" y="6462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4984363" y="3227614"/>
                <a:ext cx="739755" cy="1417148"/>
              </a:xfrm>
              <a:custGeom>
                <a:avLst/>
                <a:gdLst/>
                <a:ahLst/>
                <a:cxnLst/>
                <a:rect l="l" t="t" r="r" b="b"/>
                <a:pathLst>
                  <a:path w="739755" h="1417148" extrusionOk="0">
                    <a:moveTo>
                      <a:pt x="738953" y="233643"/>
                    </a:moveTo>
                    <a:cubicBezTo>
                      <a:pt x="736567" y="332713"/>
                      <a:pt x="701570" y="427187"/>
                      <a:pt x="648102" y="515917"/>
                    </a:cubicBezTo>
                    <a:cubicBezTo>
                      <a:pt x="621855" y="559575"/>
                      <a:pt x="593839" y="602172"/>
                      <a:pt x="562731" y="642472"/>
                    </a:cubicBezTo>
                    <a:cubicBezTo>
                      <a:pt x="476741" y="753914"/>
                      <a:pt x="419296" y="878348"/>
                      <a:pt x="386332" y="1014978"/>
                    </a:cubicBezTo>
                    <a:cubicBezTo>
                      <a:pt x="370866" y="1078874"/>
                      <a:pt x="352396" y="1142152"/>
                      <a:pt x="327031" y="1203043"/>
                    </a:cubicBezTo>
                    <a:cubicBezTo>
                      <a:pt x="306882" y="1251296"/>
                      <a:pt x="283727" y="1297959"/>
                      <a:pt x="249349" y="1338170"/>
                    </a:cubicBezTo>
                    <a:cubicBezTo>
                      <a:pt x="230701" y="1359999"/>
                      <a:pt x="210021" y="1379796"/>
                      <a:pt x="185717" y="1395173"/>
                    </a:cubicBezTo>
                    <a:cubicBezTo>
                      <a:pt x="153902" y="1415322"/>
                      <a:pt x="120231" y="1425044"/>
                      <a:pt x="83201" y="1409401"/>
                    </a:cubicBezTo>
                    <a:cubicBezTo>
                      <a:pt x="58191" y="1398796"/>
                      <a:pt x="39985" y="1380856"/>
                      <a:pt x="26464" y="1357613"/>
                    </a:cubicBezTo>
                    <a:cubicBezTo>
                      <a:pt x="7816" y="1325621"/>
                      <a:pt x="1100" y="1290447"/>
                      <a:pt x="127" y="1254036"/>
                    </a:cubicBezTo>
                    <a:cubicBezTo>
                      <a:pt x="-1198" y="1202071"/>
                      <a:pt x="7993" y="1151431"/>
                      <a:pt x="20012" y="1101233"/>
                    </a:cubicBezTo>
                    <a:cubicBezTo>
                      <a:pt x="33887" y="1043170"/>
                      <a:pt x="53860" y="987051"/>
                      <a:pt x="74010" y="930932"/>
                    </a:cubicBezTo>
                    <a:cubicBezTo>
                      <a:pt x="105560" y="843351"/>
                      <a:pt x="135343" y="755152"/>
                      <a:pt x="167247" y="667659"/>
                    </a:cubicBezTo>
                    <a:cubicBezTo>
                      <a:pt x="215058" y="536332"/>
                      <a:pt x="267908" y="407126"/>
                      <a:pt x="331008" y="282250"/>
                    </a:cubicBezTo>
                    <a:cubicBezTo>
                      <a:pt x="369629" y="205893"/>
                      <a:pt x="416910" y="135545"/>
                      <a:pt x="473294" y="71296"/>
                    </a:cubicBezTo>
                    <a:cubicBezTo>
                      <a:pt x="496537" y="44872"/>
                      <a:pt x="523403" y="23043"/>
                      <a:pt x="556368" y="9786"/>
                    </a:cubicBezTo>
                    <a:cubicBezTo>
                      <a:pt x="611957" y="-12485"/>
                      <a:pt x="664717" y="3777"/>
                      <a:pt x="698565" y="53267"/>
                    </a:cubicBezTo>
                    <a:cubicBezTo>
                      <a:pt x="721631" y="86938"/>
                      <a:pt x="731971" y="125117"/>
                      <a:pt x="736567" y="164975"/>
                    </a:cubicBezTo>
                    <a:cubicBezTo>
                      <a:pt x="738953" y="185920"/>
                      <a:pt x="740986" y="207042"/>
                      <a:pt x="738865" y="233732"/>
                    </a:cubicBezTo>
                    <a:close/>
                    <a:moveTo>
                      <a:pt x="640149" y="269347"/>
                    </a:moveTo>
                    <a:cubicBezTo>
                      <a:pt x="640414" y="231080"/>
                      <a:pt x="636172" y="202888"/>
                      <a:pt x="628395" y="175227"/>
                    </a:cubicBezTo>
                    <a:cubicBezTo>
                      <a:pt x="622474" y="154016"/>
                      <a:pt x="612575" y="134750"/>
                      <a:pt x="597286" y="118666"/>
                    </a:cubicBezTo>
                    <a:cubicBezTo>
                      <a:pt x="577401" y="97720"/>
                      <a:pt x="562377" y="95511"/>
                      <a:pt x="537986" y="110712"/>
                    </a:cubicBezTo>
                    <a:cubicBezTo>
                      <a:pt x="513328" y="126001"/>
                      <a:pt x="493267" y="146151"/>
                      <a:pt x="477183" y="170189"/>
                    </a:cubicBezTo>
                    <a:cubicBezTo>
                      <a:pt x="454028" y="204921"/>
                      <a:pt x="434320" y="241685"/>
                      <a:pt x="420003" y="280836"/>
                    </a:cubicBezTo>
                    <a:cubicBezTo>
                      <a:pt x="395081" y="349063"/>
                      <a:pt x="366977" y="416052"/>
                      <a:pt x="339492" y="483306"/>
                    </a:cubicBezTo>
                    <a:cubicBezTo>
                      <a:pt x="271620" y="649454"/>
                      <a:pt x="207988" y="817104"/>
                      <a:pt x="160619" y="990498"/>
                    </a:cubicBezTo>
                    <a:cubicBezTo>
                      <a:pt x="141088" y="1061817"/>
                      <a:pt x="123943" y="1133579"/>
                      <a:pt x="116696" y="1207373"/>
                    </a:cubicBezTo>
                    <a:cubicBezTo>
                      <a:pt x="114663" y="1228584"/>
                      <a:pt x="115105" y="1249617"/>
                      <a:pt x="120319" y="1270297"/>
                    </a:cubicBezTo>
                    <a:cubicBezTo>
                      <a:pt x="125710" y="1291949"/>
                      <a:pt x="138790" y="1296810"/>
                      <a:pt x="157791" y="1284791"/>
                    </a:cubicBezTo>
                    <a:cubicBezTo>
                      <a:pt x="171577" y="1276042"/>
                      <a:pt x="182448" y="1263934"/>
                      <a:pt x="192169" y="1251031"/>
                    </a:cubicBezTo>
                    <a:cubicBezTo>
                      <a:pt x="210994" y="1226109"/>
                      <a:pt x="225841" y="1198978"/>
                      <a:pt x="237948" y="1170167"/>
                    </a:cubicBezTo>
                    <a:cubicBezTo>
                      <a:pt x="258539" y="1120853"/>
                      <a:pt x="274801" y="1070037"/>
                      <a:pt x="290267" y="1018867"/>
                    </a:cubicBezTo>
                    <a:cubicBezTo>
                      <a:pt x="313510" y="942156"/>
                      <a:pt x="338697" y="866152"/>
                      <a:pt x="377847" y="795628"/>
                    </a:cubicBezTo>
                    <a:cubicBezTo>
                      <a:pt x="411077" y="735797"/>
                      <a:pt x="449874" y="679590"/>
                      <a:pt x="489290" y="623736"/>
                    </a:cubicBezTo>
                    <a:cubicBezTo>
                      <a:pt x="531534" y="563817"/>
                      <a:pt x="571480" y="502484"/>
                      <a:pt x="600910" y="434876"/>
                    </a:cubicBezTo>
                    <a:cubicBezTo>
                      <a:pt x="625213" y="378934"/>
                      <a:pt x="638734" y="320782"/>
                      <a:pt x="640149" y="26934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7" name="Google Shape;477;p20"/>
            <p:cNvGrpSpPr/>
            <p:nvPr/>
          </p:nvGrpSpPr>
          <p:grpSpPr>
            <a:xfrm>
              <a:off x="7429901" y="3761106"/>
              <a:ext cx="2247378" cy="1779695"/>
              <a:chOff x="8722216" y="4614354"/>
              <a:chExt cx="2763963" cy="2188777"/>
            </a:xfrm>
          </p:grpSpPr>
          <p:sp>
            <p:nvSpPr>
              <p:cNvPr id="478" name="Google Shape;478;p20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9836819" y="569522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10704090" y="5015478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20"/>
              <p:cNvSpPr/>
              <p:nvPr/>
            </p:nvSpPr>
            <p:spPr>
              <a:xfrm>
                <a:off x="10529923" y="5066181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20"/>
              <p:cNvSpPr/>
              <p:nvPr/>
            </p:nvSpPr>
            <p:spPr>
              <a:xfrm>
                <a:off x="10313728" y="5314581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3" name="Google Shape;483;p20"/>
              <p:cNvGrpSpPr/>
              <p:nvPr/>
            </p:nvGrpSpPr>
            <p:grpSpPr>
              <a:xfrm>
                <a:off x="9162476" y="5786556"/>
                <a:ext cx="307294" cy="392078"/>
                <a:chOff x="9162476" y="5786556"/>
                <a:chExt cx="307294" cy="392078"/>
              </a:xfrm>
            </p:grpSpPr>
            <p:sp>
              <p:nvSpPr>
                <p:cNvPr id="484" name="Google Shape;484;p20"/>
                <p:cNvSpPr/>
                <p:nvPr/>
              </p:nvSpPr>
              <p:spPr>
                <a:xfrm>
                  <a:off x="9251292" y="604238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20"/>
                <p:cNvSpPr/>
                <p:nvPr/>
              </p:nvSpPr>
              <p:spPr>
                <a:xfrm>
                  <a:off x="9238719" y="578655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20"/>
                <p:cNvSpPr/>
                <p:nvPr/>
              </p:nvSpPr>
              <p:spPr>
                <a:xfrm>
                  <a:off x="9351166" y="590561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20"/>
                <p:cNvSpPr/>
                <p:nvPr/>
              </p:nvSpPr>
              <p:spPr>
                <a:xfrm>
                  <a:off x="9162476" y="592635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20"/>
                <p:cNvSpPr/>
                <p:nvPr/>
              </p:nvSpPr>
              <p:spPr>
                <a:xfrm>
                  <a:off x="9405340" y="611480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9" name="Google Shape;489;p20"/>
            <p:cNvGrpSpPr/>
            <p:nvPr/>
          </p:nvGrpSpPr>
          <p:grpSpPr>
            <a:xfrm>
              <a:off x="-493221" y="9107"/>
              <a:ext cx="1137051" cy="1665093"/>
              <a:chOff x="2392555" y="533991"/>
              <a:chExt cx="1398415" cy="2047833"/>
            </a:xfrm>
          </p:grpSpPr>
          <p:sp>
            <p:nvSpPr>
              <p:cNvPr id="490" name="Google Shape;490;p20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0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0"/>
              <p:cNvSpPr/>
              <p:nvPr/>
            </p:nvSpPr>
            <p:spPr>
              <a:xfrm>
                <a:off x="2793101" y="18963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20"/>
            <p:cNvGrpSpPr/>
            <p:nvPr/>
          </p:nvGrpSpPr>
          <p:grpSpPr>
            <a:xfrm>
              <a:off x="236211" y="4431254"/>
              <a:ext cx="687012" cy="853361"/>
              <a:chOff x="3668883" y="101506"/>
              <a:chExt cx="844929" cy="1049516"/>
            </a:xfrm>
          </p:grpSpPr>
          <p:sp>
            <p:nvSpPr>
              <p:cNvPr id="494" name="Google Shape;494;p20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6" name="Google Shape;49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0"/>
          <p:cNvSpPr txBox="1">
            <a:spLocks noGrp="1"/>
          </p:cNvSpPr>
          <p:nvPr>
            <p:ph type="subTitle" idx="1"/>
          </p:nvPr>
        </p:nvSpPr>
        <p:spPr>
          <a:xfrm>
            <a:off x="4926944" y="3100125"/>
            <a:ext cx="2856000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0"/>
          <p:cNvSpPr txBox="1">
            <a:spLocks noGrp="1"/>
          </p:cNvSpPr>
          <p:nvPr>
            <p:ph type="subTitle" idx="2"/>
          </p:nvPr>
        </p:nvSpPr>
        <p:spPr>
          <a:xfrm>
            <a:off x="1368617" y="3100125"/>
            <a:ext cx="2856000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0"/>
          <p:cNvSpPr txBox="1">
            <a:spLocks noGrp="1"/>
          </p:cNvSpPr>
          <p:nvPr>
            <p:ph type="subTitle" idx="3"/>
          </p:nvPr>
        </p:nvSpPr>
        <p:spPr>
          <a:xfrm>
            <a:off x="1368617" y="2710100"/>
            <a:ext cx="2856000" cy="4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  <p:sp>
        <p:nvSpPr>
          <p:cNvPr id="500" name="Google Shape;500;p20"/>
          <p:cNvSpPr txBox="1">
            <a:spLocks noGrp="1"/>
          </p:cNvSpPr>
          <p:nvPr>
            <p:ph type="subTitle" idx="4"/>
          </p:nvPr>
        </p:nvSpPr>
        <p:spPr>
          <a:xfrm>
            <a:off x="4926944" y="2710100"/>
            <a:ext cx="2856000" cy="46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Heebo"/>
              <a:buNone/>
              <a:defRPr sz="2400">
                <a:latin typeface="Heebo"/>
                <a:ea typeface="Heebo"/>
                <a:cs typeface="Heebo"/>
                <a:sym typeface="Heeb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21"/>
          <p:cNvGrpSpPr/>
          <p:nvPr/>
        </p:nvGrpSpPr>
        <p:grpSpPr>
          <a:xfrm>
            <a:off x="-278224" y="-548618"/>
            <a:ext cx="9661772" cy="6374498"/>
            <a:chOff x="-278224" y="-548618"/>
            <a:chExt cx="9661772" cy="6374498"/>
          </a:xfrm>
        </p:grpSpPr>
        <p:grpSp>
          <p:nvGrpSpPr>
            <p:cNvPr id="503" name="Google Shape;503;p21"/>
            <p:cNvGrpSpPr/>
            <p:nvPr/>
          </p:nvGrpSpPr>
          <p:grpSpPr>
            <a:xfrm rot="10800000" flipH="1">
              <a:off x="7681103" y="2732864"/>
              <a:ext cx="1702446" cy="2806109"/>
              <a:chOff x="8990631" y="444408"/>
              <a:chExt cx="2287311" cy="3770132"/>
            </a:xfrm>
          </p:grpSpPr>
          <p:sp>
            <p:nvSpPr>
              <p:cNvPr id="504" name="Google Shape;504;p21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1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1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1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1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9" name="Google Shape;509;p21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510" name="Google Shape;510;p21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21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21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21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21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21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6" name="Google Shape;516;p21"/>
            <p:cNvGrpSpPr/>
            <p:nvPr/>
          </p:nvGrpSpPr>
          <p:grpSpPr>
            <a:xfrm rot="3696600">
              <a:off x="-149166" y="4092092"/>
              <a:ext cx="1724771" cy="1321777"/>
              <a:chOff x="2392555" y="158"/>
              <a:chExt cx="2121257" cy="1625624"/>
            </a:xfrm>
          </p:grpSpPr>
          <p:sp>
            <p:nvSpPr>
              <p:cNvPr id="517" name="Google Shape;517;p21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1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1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21"/>
              <p:cNvSpPr/>
              <p:nvPr/>
            </p:nvSpPr>
            <p:spPr>
              <a:xfrm>
                <a:off x="2913258" y="158"/>
                <a:ext cx="597305" cy="685466"/>
              </a:xfrm>
              <a:custGeom>
                <a:avLst/>
                <a:gdLst/>
                <a:ahLst/>
                <a:cxnLst/>
                <a:rect l="l" t="t" r="r" b="b"/>
                <a:pathLst>
                  <a:path w="597305" h="685466" extrusionOk="0">
                    <a:moveTo>
                      <a:pt x="59170" y="620773"/>
                    </a:moveTo>
                    <a:cubicBezTo>
                      <a:pt x="62705" y="628020"/>
                      <a:pt x="69775" y="631290"/>
                      <a:pt x="75784" y="635443"/>
                    </a:cubicBezTo>
                    <a:cubicBezTo>
                      <a:pt x="82236" y="639951"/>
                      <a:pt x="86831" y="645695"/>
                      <a:pt x="88511" y="653384"/>
                    </a:cubicBezTo>
                    <a:cubicBezTo>
                      <a:pt x="92664" y="672915"/>
                      <a:pt x="74459" y="690855"/>
                      <a:pt x="55016" y="683962"/>
                    </a:cubicBezTo>
                    <a:cubicBezTo>
                      <a:pt x="29917" y="675124"/>
                      <a:pt x="9679" y="659040"/>
                      <a:pt x="1814" y="632085"/>
                    </a:cubicBezTo>
                    <a:cubicBezTo>
                      <a:pt x="-4284" y="611228"/>
                      <a:pt x="5349" y="589134"/>
                      <a:pt x="25410" y="574817"/>
                    </a:cubicBezTo>
                    <a:cubicBezTo>
                      <a:pt x="47327" y="559086"/>
                      <a:pt x="72249" y="554049"/>
                      <a:pt x="98585" y="554579"/>
                    </a:cubicBezTo>
                    <a:cubicBezTo>
                      <a:pt x="120768" y="554933"/>
                      <a:pt x="142243" y="559705"/>
                      <a:pt x="163896" y="563947"/>
                    </a:cubicBezTo>
                    <a:cubicBezTo>
                      <a:pt x="174501" y="565980"/>
                      <a:pt x="185106" y="567747"/>
                      <a:pt x="195799" y="567924"/>
                    </a:cubicBezTo>
                    <a:cubicBezTo>
                      <a:pt x="204284" y="568101"/>
                      <a:pt x="212944" y="568101"/>
                      <a:pt x="220368" y="563505"/>
                    </a:cubicBezTo>
                    <a:cubicBezTo>
                      <a:pt x="220987" y="557584"/>
                      <a:pt x="216479" y="556788"/>
                      <a:pt x="213298" y="555905"/>
                    </a:cubicBezTo>
                    <a:cubicBezTo>
                      <a:pt x="202516" y="552811"/>
                      <a:pt x="191557" y="550072"/>
                      <a:pt x="180599" y="547509"/>
                    </a:cubicBezTo>
                    <a:cubicBezTo>
                      <a:pt x="164956" y="543885"/>
                      <a:pt x="149048" y="540969"/>
                      <a:pt x="133494" y="537081"/>
                    </a:cubicBezTo>
                    <a:cubicBezTo>
                      <a:pt x="120414" y="533811"/>
                      <a:pt x="108130" y="528596"/>
                      <a:pt x="96730" y="521084"/>
                    </a:cubicBezTo>
                    <a:cubicBezTo>
                      <a:pt x="56518" y="494483"/>
                      <a:pt x="53160" y="444727"/>
                      <a:pt x="89571" y="413000"/>
                    </a:cubicBezTo>
                    <a:cubicBezTo>
                      <a:pt x="109014" y="396032"/>
                      <a:pt x="132257" y="388785"/>
                      <a:pt x="157532" y="387106"/>
                    </a:cubicBezTo>
                    <a:cubicBezTo>
                      <a:pt x="188288" y="384985"/>
                      <a:pt x="217275" y="392762"/>
                      <a:pt x="245555" y="403544"/>
                    </a:cubicBezTo>
                    <a:cubicBezTo>
                      <a:pt x="271184" y="413265"/>
                      <a:pt x="296283" y="424047"/>
                      <a:pt x="321824" y="433857"/>
                    </a:cubicBezTo>
                    <a:cubicBezTo>
                      <a:pt x="336848" y="439690"/>
                      <a:pt x="352137" y="444816"/>
                      <a:pt x="368487" y="445876"/>
                    </a:cubicBezTo>
                    <a:cubicBezTo>
                      <a:pt x="379357" y="446583"/>
                      <a:pt x="390051" y="445699"/>
                      <a:pt x="399949" y="440927"/>
                    </a:cubicBezTo>
                    <a:cubicBezTo>
                      <a:pt x="413824" y="434299"/>
                      <a:pt x="415326" y="425461"/>
                      <a:pt x="404633" y="414591"/>
                    </a:cubicBezTo>
                    <a:cubicBezTo>
                      <a:pt x="399330" y="409200"/>
                      <a:pt x="393232" y="404870"/>
                      <a:pt x="386781" y="400981"/>
                    </a:cubicBezTo>
                    <a:cubicBezTo>
                      <a:pt x="370608" y="391436"/>
                      <a:pt x="353374" y="383836"/>
                      <a:pt x="336494" y="375705"/>
                    </a:cubicBezTo>
                    <a:cubicBezTo>
                      <a:pt x="316610" y="366161"/>
                      <a:pt x="297432" y="355644"/>
                      <a:pt x="281613" y="339736"/>
                    </a:cubicBezTo>
                    <a:cubicBezTo>
                      <a:pt x="253156" y="311102"/>
                      <a:pt x="251830" y="273012"/>
                      <a:pt x="278520" y="242964"/>
                    </a:cubicBezTo>
                    <a:cubicBezTo>
                      <a:pt x="296637" y="222638"/>
                      <a:pt x="319880" y="210795"/>
                      <a:pt x="345155" y="202576"/>
                    </a:cubicBezTo>
                    <a:cubicBezTo>
                      <a:pt x="382538" y="190380"/>
                      <a:pt x="421071" y="189408"/>
                      <a:pt x="459868" y="190027"/>
                    </a:cubicBezTo>
                    <a:cubicBezTo>
                      <a:pt x="472771" y="190204"/>
                      <a:pt x="485674" y="190469"/>
                      <a:pt x="498488" y="189585"/>
                    </a:cubicBezTo>
                    <a:cubicBezTo>
                      <a:pt x="515722" y="188348"/>
                      <a:pt x="532071" y="183487"/>
                      <a:pt x="539760" y="166165"/>
                    </a:cubicBezTo>
                    <a:cubicBezTo>
                      <a:pt x="547184" y="149374"/>
                      <a:pt x="538876" y="134880"/>
                      <a:pt x="529508" y="121270"/>
                    </a:cubicBezTo>
                    <a:cubicBezTo>
                      <a:pt x="514749" y="99795"/>
                      <a:pt x="493716" y="85920"/>
                      <a:pt x="471445" y="73812"/>
                    </a:cubicBezTo>
                    <a:cubicBezTo>
                      <a:pt x="459691" y="67449"/>
                      <a:pt x="447230" y="62323"/>
                      <a:pt x="435034" y="56667"/>
                    </a:cubicBezTo>
                    <a:cubicBezTo>
                      <a:pt x="432118" y="55341"/>
                      <a:pt x="429024" y="54281"/>
                      <a:pt x="426108" y="52955"/>
                    </a:cubicBezTo>
                    <a:cubicBezTo>
                      <a:pt x="409935" y="45266"/>
                      <a:pt x="403042" y="32010"/>
                      <a:pt x="407902" y="18135"/>
                    </a:cubicBezTo>
                    <a:cubicBezTo>
                      <a:pt x="412940" y="3464"/>
                      <a:pt x="428052" y="-4048"/>
                      <a:pt x="445021" y="2227"/>
                    </a:cubicBezTo>
                    <a:cubicBezTo>
                      <a:pt x="493893" y="20256"/>
                      <a:pt x="539406" y="43676"/>
                      <a:pt x="572017" y="86450"/>
                    </a:cubicBezTo>
                    <a:cubicBezTo>
                      <a:pt x="581208" y="98469"/>
                      <a:pt x="588367" y="111637"/>
                      <a:pt x="592874" y="126131"/>
                    </a:cubicBezTo>
                    <a:cubicBezTo>
                      <a:pt x="606661" y="170584"/>
                      <a:pt x="587572" y="213623"/>
                      <a:pt x="545416" y="233508"/>
                    </a:cubicBezTo>
                    <a:cubicBezTo>
                      <a:pt x="527564" y="241904"/>
                      <a:pt x="508563" y="244732"/>
                      <a:pt x="489032" y="245174"/>
                    </a:cubicBezTo>
                    <a:cubicBezTo>
                      <a:pt x="461105" y="245881"/>
                      <a:pt x="433178" y="243583"/>
                      <a:pt x="405340" y="246411"/>
                    </a:cubicBezTo>
                    <a:cubicBezTo>
                      <a:pt x="383246" y="248620"/>
                      <a:pt x="361770" y="252862"/>
                      <a:pt x="341885" y="263114"/>
                    </a:cubicBezTo>
                    <a:cubicBezTo>
                      <a:pt x="334727" y="266826"/>
                      <a:pt x="327657" y="270714"/>
                      <a:pt x="322001" y="276636"/>
                    </a:cubicBezTo>
                    <a:cubicBezTo>
                      <a:pt x="312456" y="286622"/>
                      <a:pt x="312368" y="293162"/>
                      <a:pt x="322178" y="302707"/>
                    </a:cubicBezTo>
                    <a:cubicBezTo>
                      <a:pt x="332341" y="312605"/>
                      <a:pt x="344890" y="318791"/>
                      <a:pt x="357440" y="324889"/>
                    </a:cubicBezTo>
                    <a:cubicBezTo>
                      <a:pt x="377678" y="334699"/>
                      <a:pt x="398358" y="343713"/>
                      <a:pt x="417624" y="355644"/>
                    </a:cubicBezTo>
                    <a:cubicBezTo>
                      <a:pt x="428229" y="362184"/>
                      <a:pt x="437862" y="369873"/>
                      <a:pt x="446346" y="378799"/>
                    </a:cubicBezTo>
                    <a:cubicBezTo>
                      <a:pt x="479134" y="413000"/>
                      <a:pt x="472771" y="461254"/>
                      <a:pt x="432294" y="485822"/>
                    </a:cubicBezTo>
                    <a:cubicBezTo>
                      <a:pt x="410289" y="499167"/>
                      <a:pt x="386162" y="502702"/>
                      <a:pt x="360975" y="500493"/>
                    </a:cubicBezTo>
                    <a:cubicBezTo>
                      <a:pt x="342681" y="498902"/>
                      <a:pt x="325006" y="493953"/>
                      <a:pt x="307949" y="487413"/>
                    </a:cubicBezTo>
                    <a:cubicBezTo>
                      <a:pt x="282938" y="477780"/>
                      <a:pt x="258105" y="467528"/>
                      <a:pt x="233183" y="457719"/>
                    </a:cubicBezTo>
                    <a:cubicBezTo>
                      <a:pt x="215684" y="450825"/>
                      <a:pt x="197832" y="444992"/>
                      <a:pt x="179008" y="442606"/>
                    </a:cubicBezTo>
                    <a:cubicBezTo>
                      <a:pt x="167165" y="441104"/>
                      <a:pt x="155412" y="441634"/>
                      <a:pt x="143922" y="444904"/>
                    </a:cubicBezTo>
                    <a:cubicBezTo>
                      <a:pt x="138178" y="446495"/>
                      <a:pt x="132875" y="448881"/>
                      <a:pt x="128192" y="452770"/>
                    </a:cubicBezTo>
                    <a:cubicBezTo>
                      <a:pt x="117144" y="461872"/>
                      <a:pt x="117410" y="469119"/>
                      <a:pt x="129429" y="476631"/>
                    </a:cubicBezTo>
                    <a:cubicBezTo>
                      <a:pt x="139150" y="482729"/>
                      <a:pt x="150109" y="485380"/>
                      <a:pt x="161156" y="487767"/>
                    </a:cubicBezTo>
                    <a:cubicBezTo>
                      <a:pt x="180068" y="491832"/>
                      <a:pt x="198981" y="495544"/>
                      <a:pt x="217805" y="499874"/>
                    </a:cubicBezTo>
                    <a:cubicBezTo>
                      <a:pt x="230443" y="502790"/>
                      <a:pt x="242462" y="507474"/>
                      <a:pt x="253421" y="514545"/>
                    </a:cubicBezTo>
                    <a:cubicBezTo>
                      <a:pt x="289302" y="537788"/>
                      <a:pt x="288771" y="586925"/>
                      <a:pt x="252360" y="609549"/>
                    </a:cubicBezTo>
                    <a:cubicBezTo>
                      <a:pt x="239281" y="617680"/>
                      <a:pt x="224875" y="621303"/>
                      <a:pt x="209674" y="622540"/>
                    </a:cubicBezTo>
                    <a:cubicBezTo>
                      <a:pt x="191823" y="624043"/>
                      <a:pt x="174324" y="621833"/>
                      <a:pt x="156825" y="618652"/>
                    </a:cubicBezTo>
                    <a:cubicBezTo>
                      <a:pt x="142597" y="616089"/>
                      <a:pt x="128368" y="613261"/>
                      <a:pt x="114051" y="610963"/>
                    </a:cubicBezTo>
                    <a:cubicBezTo>
                      <a:pt x="101767" y="609019"/>
                      <a:pt x="89394" y="608754"/>
                      <a:pt x="77198" y="611405"/>
                    </a:cubicBezTo>
                    <a:cubicBezTo>
                      <a:pt x="70482" y="612907"/>
                      <a:pt x="63323" y="613880"/>
                      <a:pt x="59170" y="6209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21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21"/>
            <p:cNvGrpSpPr/>
            <p:nvPr/>
          </p:nvGrpSpPr>
          <p:grpSpPr>
            <a:xfrm rot="10800000" flipH="1">
              <a:off x="-203705" y="-548618"/>
              <a:ext cx="1489698" cy="1696390"/>
              <a:chOff x="5668525" y="435633"/>
              <a:chExt cx="1832121" cy="2086324"/>
            </a:xfrm>
          </p:grpSpPr>
          <p:sp>
            <p:nvSpPr>
              <p:cNvPr id="523" name="Google Shape;523;p21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21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8" name="Google Shape;52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1"/>
          </p:nvPr>
        </p:nvSpPr>
        <p:spPr>
          <a:xfrm>
            <a:off x="4700313" y="1456450"/>
            <a:ext cx="3521700" cy="2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subTitle" idx="2"/>
          </p:nvPr>
        </p:nvSpPr>
        <p:spPr>
          <a:xfrm>
            <a:off x="913463" y="1457788"/>
            <a:ext cx="3521700" cy="2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2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22"/>
          <p:cNvGrpSpPr/>
          <p:nvPr/>
        </p:nvGrpSpPr>
        <p:grpSpPr>
          <a:xfrm>
            <a:off x="-532999" y="-544194"/>
            <a:ext cx="9534447" cy="6215188"/>
            <a:chOff x="-532999" y="-544194"/>
            <a:chExt cx="9534447" cy="6215188"/>
          </a:xfrm>
        </p:grpSpPr>
        <p:grpSp>
          <p:nvGrpSpPr>
            <p:cNvPr id="533" name="Google Shape;533;p22"/>
            <p:cNvGrpSpPr/>
            <p:nvPr/>
          </p:nvGrpSpPr>
          <p:grpSpPr>
            <a:xfrm rot="10800000">
              <a:off x="-532999" y="-544194"/>
              <a:ext cx="2247378" cy="1779695"/>
              <a:chOff x="8722216" y="4614354"/>
              <a:chExt cx="2763963" cy="2188777"/>
            </a:xfrm>
          </p:grpSpPr>
          <p:sp>
            <p:nvSpPr>
              <p:cNvPr id="534" name="Google Shape;534;p22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2"/>
              <p:cNvSpPr/>
              <p:nvPr/>
            </p:nvSpPr>
            <p:spPr>
              <a:xfrm>
                <a:off x="9836819" y="569522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2"/>
              <p:cNvSpPr/>
              <p:nvPr/>
            </p:nvSpPr>
            <p:spPr>
              <a:xfrm>
                <a:off x="10704090" y="5015478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>
                <a:off x="10529923" y="5066181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22"/>
              <p:cNvSpPr/>
              <p:nvPr/>
            </p:nvSpPr>
            <p:spPr>
              <a:xfrm>
                <a:off x="10313728" y="5314581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9" name="Google Shape;539;p22"/>
              <p:cNvGrpSpPr/>
              <p:nvPr/>
            </p:nvGrpSpPr>
            <p:grpSpPr>
              <a:xfrm>
                <a:off x="9162476" y="5786556"/>
                <a:ext cx="307294" cy="392078"/>
                <a:chOff x="9162476" y="5786556"/>
                <a:chExt cx="307294" cy="392078"/>
              </a:xfrm>
            </p:grpSpPr>
            <p:sp>
              <p:nvSpPr>
                <p:cNvPr id="540" name="Google Shape;540;p22"/>
                <p:cNvSpPr/>
                <p:nvPr/>
              </p:nvSpPr>
              <p:spPr>
                <a:xfrm>
                  <a:off x="9251292" y="604238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22"/>
                <p:cNvSpPr/>
                <p:nvPr/>
              </p:nvSpPr>
              <p:spPr>
                <a:xfrm>
                  <a:off x="9238719" y="578655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22"/>
                <p:cNvSpPr/>
                <p:nvPr/>
              </p:nvSpPr>
              <p:spPr>
                <a:xfrm>
                  <a:off x="9351166" y="590561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22"/>
                <p:cNvSpPr/>
                <p:nvPr/>
              </p:nvSpPr>
              <p:spPr>
                <a:xfrm>
                  <a:off x="9162476" y="592635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22"/>
                <p:cNvSpPr/>
                <p:nvPr/>
              </p:nvSpPr>
              <p:spPr>
                <a:xfrm>
                  <a:off x="9405340" y="611480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5" name="Google Shape;545;p22"/>
            <p:cNvGrpSpPr/>
            <p:nvPr/>
          </p:nvGrpSpPr>
          <p:grpSpPr>
            <a:xfrm>
              <a:off x="8314436" y="92629"/>
              <a:ext cx="687012" cy="853361"/>
              <a:chOff x="3668883" y="101506"/>
              <a:chExt cx="844929" cy="1049516"/>
            </a:xfrm>
          </p:grpSpPr>
          <p:sp>
            <p:nvSpPr>
              <p:cNvPr id="546" name="Google Shape;546;p22"/>
              <p:cNvSpPr/>
              <p:nvPr/>
            </p:nvSpPr>
            <p:spPr>
              <a:xfrm>
                <a:off x="3829762" y="507194"/>
                <a:ext cx="684050" cy="643828"/>
              </a:xfrm>
              <a:custGeom>
                <a:avLst/>
                <a:gdLst/>
                <a:ahLst/>
                <a:cxnLst/>
                <a:rect l="l" t="t" r="r" b="b"/>
                <a:pathLst>
                  <a:path w="684050" h="643828" extrusionOk="0">
                    <a:moveTo>
                      <a:pt x="142378" y="73880"/>
                    </a:moveTo>
                    <a:cubicBezTo>
                      <a:pt x="246132" y="-11227"/>
                      <a:pt x="371891" y="-23688"/>
                      <a:pt x="489432" y="41092"/>
                    </a:cubicBezTo>
                    <a:cubicBezTo>
                      <a:pt x="555272" y="77415"/>
                      <a:pt x="611302" y="124608"/>
                      <a:pt x="648686" y="191685"/>
                    </a:cubicBezTo>
                    <a:cubicBezTo>
                      <a:pt x="680943" y="249572"/>
                      <a:pt x="691901" y="310905"/>
                      <a:pt x="678380" y="375596"/>
                    </a:cubicBezTo>
                    <a:cubicBezTo>
                      <a:pt x="661235" y="457875"/>
                      <a:pt x="623322" y="528841"/>
                      <a:pt x="557304" y="582750"/>
                    </a:cubicBezTo>
                    <a:cubicBezTo>
                      <a:pt x="505162" y="625436"/>
                      <a:pt x="445066" y="643730"/>
                      <a:pt x="377989" y="639223"/>
                    </a:cubicBezTo>
                    <a:cubicBezTo>
                      <a:pt x="365793" y="638428"/>
                      <a:pt x="353951" y="638869"/>
                      <a:pt x="341843" y="640549"/>
                    </a:cubicBezTo>
                    <a:cubicBezTo>
                      <a:pt x="243480" y="654600"/>
                      <a:pt x="159523" y="622962"/>
                      <a:pt x="88822" y="555972"/>
                    </a:cubicBezTo>
                    <a:cubicBezTo>
                      <a:pt x="-22090" y="450893"/>
                      <a:pt x="-15109" y="307547"/>
                      <a:pt x="33852" y="211835"/>
                    </a:cubicBezTo>
                    <a:cubicBezTo>
                      <a:pt x="61513" y="157749"/>
                      <a:pt x="99515" y="109054"/>
                      <a:pt x="142466" y="73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>
                <a:off x="3668883" y="101506"/>
                <a:ext cx="409127" cy="407833"/>
              </a:xfrm>
              <a:custGeom>
                <a:avLst/>
                <a:gdLst/>
                <a:ahLst/>
                <a:cxnLst/>
                <a:rect l="l" t="t" r="r" b="b"/>
                <a:pathLst>
                  <a:path w="409127" h="407833" extrusionOk="0">
                    <a:moveTo>
                      <a:pt x="51473" y="334101"/>
                    </a:moveTo>
                    <a:cubicBezTo>
                      <a:pt x="8699" y="277098"/>
                      <a:pt x="-10655" y="219035"/>
                      <a:pt x="5871" y="153194"/>
                    </a:cubicBezTo>
                    <a:cubicBezTo>
                      <a:pt x="18244" y="103880"/>
                      <a:pt x="47408" y="66497"/>
                      <a:pt x="93452" y="43696"/>
                    </a:cubicBezTo>
                    <a:cubicBezTo>
                      <a:pt x="104145" y="38394"/>
                      <a:pt x="113513" y="31323"/>
                      <a:pt x="123677" y="25314"/>
                    </a:cubicBezTo>
                    <a:cubicBezTo>
                      <a:pt x="192522" y="-15163"/>
                      <a:pt x="278247" y="-7209"/>
                      <a:pt x="334366" y="49971"/>
                    </a:cubicBezTo>
                    <a:cubicBezTo>
                      <a:pt x="379526" y="96015"/>
                      <a:pt x="405862" y="152752"/>
                      <a:pt x="408955" y="218504"/>
                    </a:cubicBezTo>
                    <a:cubicBezTo>
                      <a:pt x="413021" y="302815"/>
                      <a:pt x="344794" y="397290"/>
                      <a:pt x="241217" y="406746"/>
                    </a:cubicBezTo>
                    <a:cubicBezTo>
                      <a:pt x="164065" y="413816"/>
                      <a:pt x="100610" y="386066"/>
                      <a:pt x="51473" y="334101"/>
                    </a:cubicBezTo>
                    <a:close/>
                    <a:moveTo>
                      <a:pt x="138701" y="115281"/>
                    </a:moveTo>
                    <a:cubicBezTo>
                      <a:pt x="109802" y="140557"/>
                      <a:pt x="85233" y="178293"/>
                      <a:pt x="85675" y="224602"/>
                    </a:cubicBezTo>
                    <a:cubicBezTo>
                      <a:pt x="85675" y="231054"/>
                      <a:pt x="86294" y="237505"/>
                      <a:pt x="85675" y="243868"/>
                    </a:cubicBezTo>
                    <a:cubicBezTo>
                      <a:pt x="84261" y="258097"/>
                      <a:pt x="89387" y="270116"/>
                      <a:pt x="96899" y="281605"/>
                    </a:cubicBezTo>
                    <a:cubicBezTo>
                      <a:pt x="103969" y="292475"/>
                      <a:pt x="112364" y="302197"/>
                      <a:pt x="122970" y="309709"/>
                    </a:cubicBezTo>
                    <a:cubicBezTo>
                      <a:pt x="164595" y="339492"/>
                      <a:pt x="210639" y="344441"/>
                      <a:pt x="259423" y="334012"/>
                    </a:cubicBezTo>
                    <a:cubicBezTo>
                      <a:pt x="267465" y="332245"/>
                      <a:pt x="273740" y="327296"/>
                      <a:pt x="279661" y="321551"/>
                    </a:cubicBezTo>
                    <a:cubicBezTo>
                      <a:pt x="328179" y="273474"/>
                      <a:pt x="338254" y="204806"/>
                      <a:pt x="305732" y="144092"/>
                    </a:cubicBezTo>
                    <a:cubicBezTo>
                      <a:pt x="300164" y="133575"/>
                      <a:pt x="293624" y="123942"/>
                      <a:pt x="284433" y="116165"/>
                    </a:cubicBezTo>
                    <a:cubicBezTo>
                      <a:pt x="240687" y="78958"/>
                      <a:pt x="183242" y="78605"/>
                      <a:pt x="138701" y="1153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22"/>
            <p:cNvGrpSpPr/>
            <p:nvPr/>
          </p:nvGrpSpPr>
          <p:grpSpPr>
            <a:xfrm rot="3750694">
              <a:off x="22169" y="4517916"/>
              <a:ext cx="1137045" cy="887730"/>
              <a:chOff x="2392555" y="533991"/>
              <a:chExt cx="1398415" cy="1091791"/>
            </a:xfrm>
          </p:grpSpPr>
          <p:sp>
            <p:nvSpPr>
              <p:cNvPr id="549" name="Google Shape;549;p22"/>
              <p:cNvSpPr/>
              <p:nvPr/>
            </p:nvSpPr>
            <p:spPr>
              <a:xfrm>
                <a:off x="2679625" y="1043501"/>
                <a:ext cx="585621" cy="582281"/>
              </a:xfrm>
              <a:custGeom>
                <a:avLst/>
                <a:gdLst/>
                <a:ahLst/>
                <a:cxnLst/>
                <a:rect l="l" t="t" r="r" b="b"/>
                <a:pathLst>
                  <a:path w="585621" h="582281" extrusionOk="0">
                    <a:moveTo>
                      <a:pt x="480691" y="509889"/>
                    </a:moveTo>
                    <a:cubicBezTo>
                      <a:pt x="421302" y="560440"/>
                      <a:pt x="356964" y="582888"/>
                      <a:pt x="286351" y="582269"/>
                    </a:cubicBezTo>
                    <a:cubicBezTo>
                      <a:pt x="209287" y="581562"/>
                      <a:pt x="146982" y="544532"/>
                      <a:pt x="94575" y="490181"/>
                    </a:cubicBezTo>
                    <a:cubicBezTo>
                      <a:pt x="79904" y="474980"/>
                      <a:pt x="67708" y="457482"/>
                      <a:pt x="53391" y="441839"/>
                    </a:cubicBezTo>
                    <a:cubicBezTo>
                      <a:pt x="11324" y="395972"/>
                      <a:pt x="-430" y="339853"/>
                      <a:pt x="12" y="280376"/>
                    </a:cubicBezTo>
                    <a:cubicBezTo>
                      <a:pt x="542" y="194916"/>
                      <a:pt x="37837" y="125187"/>
                      <a:pt x="98817" y="68272"/>
                    </a:cubicBezTo>
                    <a:cubicBezTo>
                      <a:pt x="133372" y="36104"/>
                      <a:pt x="177472" y="19577"/>
                      <a:pt x="223427" y="9591"/>
                    </a:cubicBezTo>
                    <a:cubicBezTo>
                      <a:pt x="239865" y="6056"/>
                      <a:pt x="256922" y="5437"/>
                      <a:pt x="273625" y="2786"/>
                    </a:cubicBezTo>
                    <a:cubicBezTo>
                      <a:pt x="341675" y="-7908"/>
                      <a:pt x="401240" y="12861"/>
                      <a:pt x="454443" y="53514"/>
                    </a:cubicBezTo>
                    <a:cubicBezTo>
                      <a:pt x="536191" y="115996"/>
                      <a:pt x="580909" y="198451"/>
                      <a:pt x="585417" y="302293"/>
                    </a:cubicBezTo>
                    <a:cubicBezTo>
                      <a:pt x="588156" y="364156"/>
                      <a:pt x="563146" y="415238"/>
                      <a:pt x="527000" y="462166"/>
                    </a:cubicBezTo>
                    <a:cubicBezTo>
                      <a:pt x="512241" y="481343"/>
                      <a:pt x="496598" y="500167"/>
                      <a:pt x="480691" y="509889"/>
                    </a:cubicBezTo>
                    <a:close/>
                    <a:moveTo>
                      <a:pt x="409548" y="158505"/>
                    </a:moveTo>
                    <a:cubicBezTo>
                      <a:pt x="414850" y="189436"/>
                      <a:pt x="440744" y="206670"/>
                      <a:pt x="461425" y="236629"/>
                    </a:cubicBezTo>
                    <a:cubicBezTo>
                      <a:pt x="453559" y="198539"/>
                      <a:pt x="429344" y="180245"/>
                      <a:pt x="409548" y="1585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>
                <a:off x="2392555" y="533991"/>
                <a:ext cx="1398415" cy="832945"/>
              </a:xfrm>
              <a:custGeom>
                <a:avLst/>
                <a:gdLst/>
                <a:ahLst/>
                <a:cxnLst/>
                <a:rect l="l" t="t" r="r" b="b"/>
                <a:pathLst>
                  <a:path w="1398415" h="832945" extrusionOk="0">
                    <a:moveTo>
                      <a:pt x="1183571" y="643976"/>
                    </a:moveTo>
                    <a:cubicBezTo>
                      <a:pt x="1129132" y="688341"/>
                      <a:pt x="1064705" y="725017"/>
                      <a:pt x="996302" y="755065"/>
                    </a:cubicBezTo>
                    <a:cubicBezTo>
                      <a:pt x="942127" y="778838"/>
                      <a:pt x="886009" y="796867"/>
                      <a:pt x="828034" y="808621"/>
                    </a:cubicBezTo>
                    <a:cubicBezTo>
                      <a:pt x="768203" y="820728"/>
                      <a:pt x="708372" y="833543"/>
                      <a:pt x="646685" y="832924"/>
                    </a:cubicBezTo>
                    <a:cubicBezTo>
                      <a:pt x="607535" y="832571"/>
                      <a:pt x="568649" y="830361"/>
                      <a:pt x="529852" y="823910"/>
                    </a:cubicBezTo>
                    <a:cubicBezTo>
                      <a:pt x="482659" y="816044"/>
                      <a:pt x="436527" y="804644"/>
                      <a:pt x="391013" y="790062"/>
                    </a:cubicBezTo>
                    <a:cubicBezTo>
                      <a:pt x="341345" y="774154"/>
                      <a:pt x="293887" y="753209"/>
                      <a:pt x="247755" y="728729"/>
                    </a:cubicBezTo>
                    <a:cubicBezTo>
                      <a:pt x="215056" y="711319"/>
                      <a:pt x="183770" y="691876"/>
                      <a:pt x="153899" y="670047"/>
                    </a:cubicBezTo>
                    <a:cubicBezTo>
                      <a:pt x="113600" y="640617"/>
                      <a:pt x="80547" y="604118"/>
                      <a:pt x="51559" y="564172"/>
                    </a:cubicBezTo>
                    <a:cubicBezTo>
                      <a:pt x="29465" y="533771"/>
                      <a:pt x="12055" y="500364"/>
                      <a:pt x="4632" y="462893"/>
                    </a:cubicBezTo>
                    <a:cubicBezTo>
                      <a:pt x="-8360" y="397229"/>
                      <a:pt x="5692" y="338017"/>
                      <a:pt x="50411" y="287819"/>
                    </a:cubicBezTo>
                    <a:cubicBezTo>
                      <a:pt x="74007" y="261395"/>
                      <a:pt x="104850" y="244692"/>
                      <a:pt x="138522" y="233645"/>
                    </a:cubicBezTo>
                    <a:cubicBezTo>
                      <a:pt x="182091" y="219416"/>
                      <a:pt x="227252" y="212699"/>
                      <a:pt x="272500" y="207574"/>
                    </a:cubicBezTo>
                    <a:cubicBezTo>
                      <a:pt x="308116" y="203508"/>
                      <a:pt x="343997" y="206160"/>
                      <a:pt x="379612" y="212876"/>
                    </a:cubicBezTo>
                    <a:cubicBezTo>
                      <a:pt x="406479" y="217914"/>
                      <a:pt x="433257" y="223128"/>
                      <a:pt x="459593" y="230375"/>
                    </a:cubicBezTo>
                    <a:cubicBezTo>
                      <a:pt x="481775" y="236473"/>
                      <a:pt x="504311" y="242305"/>
                      <a:pt x="525345" y="251320"/>
                    </a:cubicBezTo>
                    <a:cubicBezTo>
                      <a:pt x="550620" y="262190"/>
                      <a:pt x="576515" y="262013"/>
                      <a:pt x="602762" y="261395"/>
                    </a:cubicBezTo>
                    <a:cubicBezTo>
                      <a:pt x="642178" y="260423"/>
                      <a:pt x="678236" y="246724"/>
                      <a:pt x="712879" y="229137"/>
                    </a:cubicBezTo>
                    <a:cubicBezTo>
                      <a:pt x="741955" y="214379"/>
                      <a:pt x="769793" y="197499"/>
                      <a:pt x="796218" y="178144"/>
                    </a:cubicBezTo>
                    <a:cubicBezTo>
                      <a:pt x="821671" y="159585"/>
                      <a:pt x="848890" y="143412"/>
                      <a:pt x="874343" y="124853"/>
                    </a:cubicBezTo>
                    <a:cubicBezTo>
                      <a:pt x="900767" y="105587"/>
                      <a:pt x="928164" y="88000"/>
                      <a:pt x="956091" y="71121"/>
                    </a:cubicBezTo>
                    <a:cubicBezTo>
                      <a:pt x="1022550" y="30998"/>
                      <a:pt x="1093074" y="1834"/>
                      <a:pt x="1171906" y="66"/>
                    </a:cubicBezTo>
                    <a:cubicBezTo>
                      <a:pt x="1228378" y="-1171"/>
                      <a:pt x="1280344" y="14913"/>
                      <a:pt x="1323559" y="52562"/>
                    </a:cubicBezTo>
                    <a:cubicBezTo>
                      <a:pt x="1373492" y="96131"/>
                      <a:pt x="1398149" y="151897"/>
                      <a:pt x="1398414" y="218356"/>
                    </a:cubicBezTo>
                    <a:cubicBezTo>
                      <a:pt x="1398591" y="272795"/>
                      <a:pt x="1384009" y="324319"/>
                      <a:pt x="1366068" y="374870"/>
                    </a:cubicBezTo>
                    <a:cubicBezTo>
                      <a:pt x="1348305" y="425068"/>
                      <a:pt x="1326034" y="473233"/>
                      <a:pt x="1296870" y="517951"/>
                    </a:cubicBezTo>
                    <a:cubicBezTo>
                      <a:pt x="1276985" y="548529"/>
                      <a:pt x="1254184" y="576633"/>
                      <a:pt x="1228732" y="602881"/>
                    </a:cubicBezTo>
                    <a:cubicBezTo>
                      <a:pt x="1215564" y="616402"/>
                      <a:pt x="1201158" y="628245"/>
                      <a:pt x="1183571" y="643799"/>
                    </a:cubicBezTo>
                    <a:close/>
                    <a:moveTo>
                      <a:pt x="1084148" y="550385"/>
                    </a:moveTo>
                    <a:cubicBezTo>
                      <a:pt x="1100763" y="537836"/>
                      <a:pt x="1119587" y="521044"/>
                      <a:pt x="1136467" y="502397"/>
                    </a:cubicBezTo>
                    <a:cubicBezTo>
                      <a:pt x="1173850" y="461037"/>
                      <a:pt x="1203810" y="414904"/>
                      <a:pt x="1220866" y="361437"/>
                    </a:cubicBezTo>
                    <a:cubicBezTo>
                      <a:pt x="1237658" y="308764"/>
                      <a:pt x="1237392" y="256622"/>
                      <a:pt x="1208317" y="207750"/>
                    </a:cubicBezTo>
                    <a:cubicBezTo>
                      <a:pt x="1192144" y="180530"/>
                      <a:pt x="1168813" y="162678"/>
                      <a:pt x="1135141" y="163562"/>
                    </a:cubicBezTo>
                    <a:cubicBezTo>
                      <a:pt x="1122857" y="163916"/>
                      <a:pt x="1110396" y="164534"/>
                      <a:pt x="1098377" y="166567"/>
                    </a:cubicBezTo>
                    <a:cubicBezTo>
                      <a:pt x="1064352" y="172400"/>
                      <a:pt x="1031918" y="182917"/>
                      <a:pt x="1003460" y="203508"/>
                    </a:cubicBezTo>
                    <a:cubicBezTo>
                      <a:pt x="979511" y="220918"/>
                      <a:pt x="958742" y="241952"/>
                      <a:pt x="937708" y="262455"/>
                    </a:cubicBezTo>
                    <a:cubicBezTo>
                      <a:pt x="910842" y="288615"/>
                      <a:pt x="884064" y="314686"/>
                      <a:pt x="854812" y="338371"/>
                    </a:cubicBezTo>
                    <a:cubicBezTo>
                      <a:pt x="833778" y="355339"/>
                      <a:pt x="810535" y="368507"/>
                      <a:pt x="786055" y="379200"/>
                    </a:cubicBezTo>
                    <a:cubicBezTo>
                      <a:pt x="725517" y="405713"/>
                      <a:pt x="662947" y="409248"/>
                      <a:pt x="598962" y="393694"/>
                    </a:cubicBezTo>
                    <a:cubicBezTo>
                      <a:pt x="548323" y="381410"/>
                      <a:pt x="499716" y="362939"/>
                      <a:pt x="450402" y="346413"/>
                    </a:cubicBezTo>
                    <a:cubicBezTo>
                      <a:pt x="411781" y="333421"/>
                      <a:pt x="372719" y="321579"/>
                      <a:pt x="332508" y="314862"/>
                    </a:cubicBezTo>
                    <a:cubicBezTo>
                      <a:pt x="291324" y="308057"/>
                      <a:pt x="251378" y="315039"/>
                      <a:pt x="212758" y="330240"/>
                    </a:cubicBezTo>
                    <a:cubicBezTo>
                      <a:pt x="182180" y="342259"/>
                      <a:pt x="163444" y="365767"/>
                      <a:pt x="152220" y="395196"/>
                    </a:cubicBezTo>
                    <a:cubicBezTo>
                      <a:pt x="141085" y="424449"/>
                      <a:pt x="144443" y="453967"/>
                      <a:pt x="154960" y="483131"/>
                    </a:cubicBezTo>
                    <a:cubicBezTo>
                      <a:pt x="170337" y="525905"/>
                      <a:pt x="196762" y="561256"/>
                      <a:pt x="226633" y="594573"/>
                    </a:cubicBezTo>
                    <a:cubicBezTo>
                      <a:pt x="228754" y="596960"/>
                      <a:pt x="231582" y="598639"/>
                      <a:pt x="234145" y="600495"/>
                    </a:cubicBezTo>
                    <a:cubicBezTo>
                      <a:pt x="277979" y="630189"/>
                      <a:pt x="325172" y="652813"/>
                      <a:pt x="375635" y="668544"/>
                    </a:cubicBezTo>
                    <a:cubicBezTo>
                      <a:pt x="418144" y="681801"/>
                      <a:pt x="461537" y="690815"/>
                      <a:pt x="505548" y="697885"/>
                    </a:cubicBezTo>
                    <a:cubicBezTo>
                      <a:pt x="550797" y="705221"/>
                      <a:pt x="596223" y="708137"/>
                      <a:pt x="641648" y="707165"/>
                    </a:cubicBezTo>
                    <a:cubicBezTo>
                      <a:pt x="714293" y="705662"/>
                      <a:pt x="785701" y="694881"/>
                      <a:pt x="855165" y="672433"/>
                    </a:cubicBezTo>
                    <a:cubicBezTo>
                      <a:pt x="937355" y="645832"/>
                      <a:pt x="1014507" y="609774"/>
                      <a:pt x="1084237" y="5502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1" name="Google Shape;551;p22"/>
          <p:cNvSpPr txBox="1">
            <a:spLocks noGrp="1"/>
          </p:cNvSpPr>
          <p:nvPr>
            <p:ph type="body" idx="1"/>
          </p:nvPr>
        </p:nvSpPr>
        <p:spPr>
          <a:xfrm>
            <a:off x="720000" y="1086400"/>
            <a:ext cx="3852000" cy="34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52" name="Google Shape;55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2"/>
          <p:cNvSpPr txBox="1">
            <a:spLocks noGrp="1"/>
          </p:cNvSpPr>
          <p:nvPr>
            <p:ph type="body" idx="2"/>
          </p:nvPr>
        </p:nvSpPr>
        <p:spPr>
          <a:xfrm>
            <a:off x="4578725" y="1086400"/>
            <a:ext cx="3852000" cy="34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200" u="sng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30"/>
          <p:cNvGrpSpPr/>
          <p:nvPr/>
        </p:nvGrpSpPr>
        <p:grpSpPr>
          <a:xfrm>
            <a:off x="-166655" y="-463061"/>
            <a:ext cx="9802052" cy="5820809"/>
            <a:chOff x="-166655" y="-463061"/>
            <a:chExt cx="9802052" cy="5820809"/>
          </a:xfrm>
        </p:grpSpPr>
        <p:grpSp>
          <p:nvGrpSpPr>
            <p:cNvPr id="765" name="Google Shape;765;p30"/>
            <p:cNvGrpSpPr/>
            <p:nvPr/>
          </p:nvGrpSpPr>
          <p:grpSpPr>
            <a:xfrm>
              <a:off x="-166655" y="-334218"/>
              <a:ext cx="1489698" cy="1696390"/>
              <a:chOff x="5668525" y="435633"/>
              <a:chExt cx="1832121" cy="2086324"/>
            </a:xfrm>
          </p:grpSpPr>
          <p:sp>
            <p:nvSpPr>
              <p:cNvPr id="766" name="Google Shape;766;p30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0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30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30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0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30"/>
            <p:cNvGrpSpPr/>
            <p:nvPr/>
          </p:nvGrpSpPr>
          <p:grpSpPr>
            <a:xfrm rot="10800000" flipH="1">
              <a:off x="7678903" y="2551638"/>
              <a:ext cx="1702446" cy="2806109"/>
              <a:chOff x="8990631" y="444408"/>
              <a:chExt cx="2287311" cy="3770132"/>
            </a:xfrm>
          </p:grpSpPr>
          <p:sp>
            <p:nvSpPr>
              <p:cNvPr id="772" name="Google Shape;772;p30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0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0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0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0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7" name="Google Shape;777;p30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778" name="Google Shape;778;p30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30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30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30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30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30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4" name="Google Shape;784;p30"/>
            <p:cNvGrpSpPr/>
            <p:nvPr/>
          </p:nvGrpSpPr>
          <p:grpSpPr>
            <a:xfrm rot="10800000" flipH="1">
              <a:off x="7429901" y="-463061"/>
              <a:ext cx="2205496" cy="1825241"/>
              <a:chOff x="8722216" y="4614354"/>
              <a:chExt cx="2712454" cy="2244793"/>
            </a:xfrm>
          </p:grpSpPr>
          <p:sp>
            <p:nvSpPr>
              <p:cNvPr id="785" name="Google Shape;785;p30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0"/>
              <p:cNvSpPr/>
              <p:nvPr/>
            </p:nvSpPr>
            <p:spPr>
              <a:xfrm>
                <a:off x="10340155" y="549217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9324739" y="5674499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>
                <a:off x="9150572" y="5725202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>
                <a:off x="9751436" y="5783158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0" name="Google Shape;790;p30"/>
              <p:cNvGrpSpPr/>
              <p:nvPr/>
            </p:nvGrpSpPr>
            <p:grpSpPr>
              <a:xfrm>
                <a:off x="10287061" y="4755686"/>
                <a:ext cx="307294" cy="392078"/>
                <a:chOff x="10287061" y="4755686"/>
                <a:chExt cx="307294" cy="392078"/>
              </a:xfrm>
            </p:grpSpPr>
            <p:sp>
              <p:nvSpPr>
                <p:cNvPr id="791" name="Google Shape;791;p30"/>
                <p:cNvSpPr/>
                <p:nvPr/>
              </p:nvSpPr>
              <p:spPr>
                <a:xfrm>
                  <a:off x="10375877" y="501151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30"/>
                <p:cNvSpPr/>
                <p:nvPr/>
              </p:nvSpPr>
              <p:spPr>
                <a:xfrm>
                  <a:off x="10363304" y="475568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30"/>
                <p:cNvSpPr/>
                <p:nvPr/>
              </p:nvSpPr>
              <p:spPr>
                <a:xfrm>
                  <a:off x="10475751" y="487474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30"/>
                <p:cNvSpPr/>
                <p:nvPr/>
              </p:nvSpPr>
              <p:spPr>
                <a:xfrm>
                  <a:off x="10287061" y="489548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30"/>
                <p:cNvSpPr/>
                <p:nvPr/>
              </p:nvSpPr>
              <p:spPr>
                <a:xfrm>
                  <a:off x="10529925" y="508393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96" name="Google Shape;796;p30"/>
          <p:cNvSpPr txBox="1">
            <a:spLocks noGrp="1"/>
          </p:cNvSpPr>
          <p:nvPr>
            <p:ph type="title"/>
          </p:nvPr>
        </p:nvSpPr>
        <p:spPr>
          <a:xfrm>
            <a:off x="722428" y="595292"/>
            <a:ext cx="382440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30"/>
          <p:cNvSpPr txBox="1">
            <a:spLocks noGrp="1"/>
          </p:cNvSpPr>
          <p:nvPr>
            <p:ph type="subTitle" idx="1"/>
          </p:nvPr>
        </p:nvSpPr>
        <p:spPr>
          <a:xfrm>
            <a:off x="722428" y="1654946"/>
            <a:ext cx="3824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30"/>
          <p:cNvSpPr txBox="1"/>
          <p:nvPr/>
        </p:nvSpPr>
        <p:spPr>
          <a:xfrm>
            <a:off x="722425" y="3655475"/>
            <a:ext cx="2748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000" b="1" u="sng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9" name="Google Shape;799;p30"/>
          <p:cNvSpPr>
            <a:spLocks noGrp="1"/>
          </p:cNvSpPr>
          <p:nvPr>
            <p:ph type="pic" idx="2"/>
          </p:nvPr>
        </p:nvSpPr>
        <p:spPr>
          <a:xfrm>
            <a:off x="4696675" y="751650"/>
            <a:ext cx="3640200" cy="364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31"/>
          <p:cNvGrpSpPr/>
          <p:nvPr/>
        </p:nvGrpSpPr>
        <p:grpSpPr>
          <a:xfrm>
            <a:off x="-166655" y="-463061"/>
            <a:ext cx="9802052" cy="5820809"/>
            <a:chOff x="-166655" y="-463061"/>
            <a:chExt cx="9802052" cy="5820809"/>
          </a:xfrm>
        </p:grpSpPr>
        <p:grpSp>
          <p:nvGrpSpPr>
            <p:cNvPr id="802" name="Google Shape;802;p31"/>
            <p:cNvGrpSpPr/>
            <p:nvPr/>
          </p:nvGrpSpPr>
          <p:grpSpPr>
            <a:xfrm>
              <a:off x="-166655" y="-334218"/>
              <a:ext cx="1489698" cy="1696390"/>
              <a:chOff x="5668525" y="435633"/>
              <a:chExt cx="1832121" cy="2086324"/>
            </a:xfrm>
          </p:grpSpPr>
          <p:sp>
            <p:nvSpPr>
              <p:cNvPr id="803" name="Google Shape;803;p31"/>
              <p:cNvSpPr/>
              <p:nvPr/>
            </p:nvSpPr>
            <p:spPr>
              <a:xfrm>
                <a:off x="6261267" y="791187"/>
                <a:ext cx="471406" cy="456756"/>
              </a:xfrm>
              <a:custGeom>
                <a:avLst/>
                <a:gdLst/>
                <a:ahLst/>
                <a:cxnLst/>
                <a:rect l="l" t="t" r="r" b="b"/>
                <a:pathLst>
                  <a:path w="471406" h="456756" extrusionOk="0">
                    <a:moveTo>
                      <a:pt x="614" y="231326"/>
                    </a:moveTo>
                    <a:cubicBezTo>
                      <a:pt x="-358" y="168490"/>
                      <a:pt x="18643" y="116879"/>
                      <a:pt x="55142" y="73221"/>
                    </a:cubicBezTo>
                    <a:cubicBezTo>
                      <a:pt x="95089" y="25586"/>
                      <a:pt x="150058" y="5790"/>
                      <a:pt x="210773" y="1106"/>
                    </a:cubicBezTo>
                    <a:cubicBezTo>
                      <a:pt x="227741" y="-220"/>
                      <a:pt x="244886" y="1106"/>
                      <a:pt x="261943" y="222"/>
                    </a:cubicBezTo>
                    <a:cubicBezTo>
                      <a:pt x="312052" y="-2429"/>
                      <a:pt x="352971" y="18958"/>
                      <a:pt x="389823" y="49713"/>
                    </a:cubicBezTo>
                    <a:cubicBezTo>
                      <a:pt x="442672" y="93901"/>
                      <a:pt x="467064" y="152759"/>
                      <a:pt x="471130" y="219925"/>
                    </a:cubicBezTo>
                    <a:cubicBezTo>
                      <a:pt x="473428" y="257927"/>
                      <a:pt x="461143" y="293896"/>
                      <a:pt x="443821" y="327568"/>
                    </a:cubicBezTo>
                    <a:cubicBezTo>
                      <a:pt x="437635" y="339675"/>
                      <a:pt x="429239" y="350545"/>
                      <a:pt x="422346" y="362300"/>
                    </a:cubicBezTo>
                    <a:cubicBezTo>
                      <a:pt x="394065" y="410111"/>
                      <a:pt x="350673" y="436624"/>
                      <a:pt x="298089" y="448820"/>
                    </a:cubicBezTo>
                    <a:cubicBezTo>
                      <a:pt x="217313" y="467644"/>
                      <a:pt x="143077" y="453239"/>
                      <a:pt x="76088" y="402864"/>
                    </a:cubicBezTo>
                    <a:cubicBezTo>
                      <a:pt x="36230" y="372816"/>
                      <a:pt x="17229" y="331103"/>
                      <a:pt x="6535" y="284528"/>
                    </a:cubicBezTo>
                    <a:cubicBezTo>
                      <a:pt x="2205" y="265527"/>
                      <a:pt x="-1507" y="246085"/>
                      <a:pt x="614" y="231237"/>
                    </a:cubicBezTo>
                    <a:close/>
                    <a:moveTo>
                      <a:pt x="255845" y="367160"/>
                    </a:moveTo>
                    <a:cubicBezTo>
                      <a:pt x="233839" y="354611"/>
                      <a:pt x="209889" y="361858"/>
                      <a:pt x="180637" y="359383"/>
                    </a:cubicBezTo>
                    <a:cubicBezTo>
                      <a:pt x="208387" y="374054"/>
                      <a:pt x="232160" y="368309"/>
                      <a:pt x="255845" y="3671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>
                <a:off x="6338888" y="435633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8" y="533943"/>
                    </a:cubicBezTo>
                    <a:cubicBezTo>
                      <a:pt x="59358" y="411630"/>
                      <a:pt x="62363" y="289229"/>
                      <a:pt x="65015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9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9" y="411365"/>
                    </a:cubicBezTo>
                    <a:cubicBezTo>
                      <a:pt x="120780" y="517063"/>
                      <a:pt x="118571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8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05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5" y="1709171"/>
                    </a:cubicBezTo>
                    <a:cubicBezTo>
                      <a:pt x="62893" y="1726227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2" y="1705547"/>
                      <a:pt x="323" y="1698477"/>
                      <a:pt x="235" y="1691496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>
                <a:off x="6109198" y="782687"/>
                <a:ext cx="138177" cy="1739270"/>
              </a:xfrm>
              <a:custGeom>
                <a:avLst/>
                <a:gdLst/>
                <a:ahLst/>
                <a:cxnLst/>
                <a:rect l="l" t="t" r="r" b="b"/>
                <a:pathLst>
                  <a:path w="138177" h="1739270" extrusionOk="0">
                    <a:moveTo>
                      <a:pt x="9691" y="1315985"/>
                    </a:moveTo>
                    <a:cubicBezTo>
                      <a:pt x="15347" y="1220803"/>
                      <a:pt x="22417" y="1092216"/>
                      <a:pt x="30636" y="963717"/>
                    </a:cubicBezTo>
                    <a:cubicBezTo>
                      <a:pt x="34701" y="899821"/>
                      <a:pt x="40976" y="836013"/>
                      <a:pt x="45837" y="772117"/>
                    </a:cubicBezTo>
                    <a:cubicBezTo>
                      <a:pt x="51934" y="692843"/>
                      <a:pt x="52200" y="613305"/>
                      <a:pt x="55027" y="533943"/>
                    </a:cubicBezTo>
                    <a:cubicBezTo>
                      <a:pt x="59358" y="411630"/>
                      <a:pt x="62363" y="289229"/>
                      <a:pt x="65014" y="166916"/>
                    </a:cubicBezTo>
                    <a:cubicBezTo>
                      <a:pt x="65987" y="124054"/>
                      <a:pt x="70052" y="81191"/>
                      <a:pt x="72703" y="38329"/>
                    </a:cubicBezTo>
                    <a:cubicBezTo>
                      <a:pt x="73145" y="31170"/>
                      <a:pt x="74824" y="24365"/>
                      <a:pt x="78094" y="18002"/>
                    </a:cubicBezTo>
                    <a:cubicBezTo>
                      <a:pt x="84811" y="4922"/>
                      <a:pt x="97713" y="-1794"/>
                      <a:pt x="111324" y="415"/>
                    </a:cubicBezTo>
                    <a:cubicBezTo>
                      <a:pt x="125198" y="2713"/>
                      <a:pt x="135539" y="13053"/>
                      <a:pt x="137571" y="27282"/>
                    </a:cubicBezTo>
                    <a:cubicBezTo>
                      <a:pt x="138278" y="32319"/>
                      <a:pt x="138367" y="37533"/>
                      <a:pt x="137837" y="42571"/>
                    </a:cubicBezTo>
                    <a:cubicBezTo>
                      <a:pt x="126966" y="165237"/>
                      <a:pt x="129175" y="288433"/>
                      <a:pt x="124668" y="411365"/>
                    </a:cubicBezTo>
                    <a:cubicBezTo>
                      <a:pt x="120779" y="517063"/>
                      <a:pt x="118570" y="622761"/>
                      <a:pt x="114063" y="728371"/>
                    </a:cubicBezTo>
                    <a:cubicBezTo>
                      <a:pt x="111677" y="784666"/>
                      <a:pt x="105756" y="840785"/>
                      <a:pt x="101690" y="897081"/>
                    </a:cubicBezTo>
                    <a:cubicBezTo>
                      <a:pt x="97095" y="959740"/>
                      <a:pt x="92057" y="1022310"/>
                      <a:pt x="88345" y="1084969"/>
                    </a:cubicBezTo>
                    <a:cubicBezTo>
                      <a:pt x="83132" y="1173257"/>
                      <a:pt x="78624" y="1261545"/>
                      <a:pt x="74382" y="1349833"/>
                    </a:cubicBezTo>
                    <a:cubicBezTo>
                      <a:pt x="68903" y="1461894"/>
                      <a:pt x="65191" y="1573955"/>
                      <a:pt x="65721" y="1686105"/>
                    </a:cubicBezTo>
                    <a:cubicBezTo>
                      <a:pt x="65721" y="1693793"/>
                      <a:pt x="65987" y="1701570"/>
                      <a:pt x="65014" y="1709171"/>
                    </a:cubicBezTo>
                    <a:cubicBezTo>
                      <a:pt x="62893" y="1726228"/>
                      <a:pt x="50432" y="1738335"/>
                      <a:pt x="34966" y="1739219"/>
                    </a:cubicBezTo>
                    <a:cubicBezTo>
                      <a:pt x="19324" y="1740102"/>
                      <a:pt x="6597" y="1729586"/>
                      <a:pt x="2179" y="1712441"/>
                    </a:cubicBezTo>
                    <a:cubicBezTo>
                      <a:pt x="411" y="1705547"/>
                      <a:pt x="323" y="1698477"/>
                      <a:pt x="235" y="1691495"/>
                    </a:cubicBezTo>
                    <a:cubicBezTo>
                      <a:pt x="-1180" y="1577402"/>
                      <a:pt x="4035" y="1463396"/>
                      <a:pt x="9602" y="13159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1"/>
              <p:cNvSpPr/>
              <p:nvPr/>
            </p:nvSpPr>
            <p:spPr>
              <a:xfrm>
                <a:off x="5668525" y="1476215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200"/>
                    </a:cubicBezTo>
                    <a:cubicBezTo>
                      <a:pt x="839396" y="22204"/>
                      <a:pt x="903293" y="27330"/>
                      <a:pt x="967277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3" y="39791"/>
                    </a:cubicBezTo>
                    <a:cubicBezTo>
                      <a:pt x="1615605" y="39968"/>
                      <a:pt x="1658556" y="43326"/>
                      <a:pt x="1701419" y="45182"/>
                    </a:cubicBezTo>
                    <a:cubicBezTo>
                      <a:pt x="1708577" y="45536"/>
                      <a:pt x="1715382" y="47038"/>
                      <a:pt x="1721834" y="50220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4"/>
                      <a:pt x="1117782" y="101213"/>
                      <a:pt x="1012084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2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5"/>
                      <a:pt x="30577" y="66481"/>
                    </a:cubicBezTo>
                    <a:cubicBezTo>
                      <a:pt x="13432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1"/>
              <p:cNvSpPr/>
              <p:nvPr/>
            </p:nvSpPr>
            <p:spPr>
              <a:xfrm>
                <a:off x="5760348" y="1333222"/>
                <a:ext cx="1740298" cy="110728"/>
              </a:xfrm>
              <a:custGeom>
                <a:avLst/>
                <a:gdLst/>
                <a:ahLst/>
                <a:cxnLst/>
                <a:rect l="l" t="t" r="r" b="b"/>
                <a:pathLst>
                  <a:path w="1740298" h="110728" extrusionOk="0">
                    <a:moveTo>
                      <a:pt x="422879" y="4352"/>
                    </a:moveTo>
                    <a:cubicBezTo>
                      <a:pt x="518060" y="8329"/>
                      <a:pt x="646824" y="13278"/>
                      <a:pt x="775412" y="19199"/>
                    </a:cubicBezTo>
                    <a:cubicBezTo>
                      <a:pt x="839396" y="22204"/>
                      <a:pt x="903292" y="27330"/>
                      <a:pt x="967276" y="31130"/>
                    </a:cubicBezTo>
                    <a:cubicBezTo>
                      <a:pt x="1046639" y="35814"/>
                      <a:pt x="1126177" y="34754"/>
                      <a:pt x="1205539" y="36168"/>
                    </a:cubicBezTo>
                    <a:cubicBezTo>
                      <a:pt x="1327941" y="38377"/>
                      <a:pt x="1450342" y="39261"/>
                      <a:pt x="1572742" y="39791"/>
                    </a:cubicBezTo>
                    <a:cubicBezTo>
                      <a:pt x="1615605" y="39968"/>
                      <a:pt x="1658556" y="43326"/>
                      <a:pt x="1701418" y="45182"/>
                    </a:cubicBezTo>
                    <a:cubicBezTo>
                      <a:pt x="1708577" y="45536"/>
                      <a:pt x="1715382" y="47038"/>
                      <a:pt x="1721833" y="50219"/>
                    </a:cubicBezTo>
                    <a:cubicBezTo>
                      <a:pt x="1735002" y="56671"/>
                      <a:pt x="1741983" y="69486"/>
                      <a:pt x="1739951" y="83184"/>
                    </a:cubicBezTo>
                    <a:cubicBezTo>
                      <a:pt x="1737918" y="97059"/>
                      <a:pt x="1727755" y="107576"/>
                      <a:pt x="1713526" y="109962"/>
                    </a:cubicBezTo>
                    <a:cubicBezTo>
                      <a:pt x="1708489" y="110757"/>
                      <a:pt x="1703274" y="110934"/>
                      <a:pt x="1698237" y="110492"/>
                    </a:cubicBezTo>
                    <a:cubicBezTo>
                      <a:pt x="1575394" y="101743"/>
                      <a:pt x="1452286" y="106162"/>
                      <a:pt x="1329266" y="103687"/>
                    </a:cubicBezTo>
                    <a:cubicBezTo>
                      <a:pt x="1223568" y="101655"/>
                      <a:pt x="1117782" y="101213"/>
                      <a:pt x="1012083" y="98561"/>
                    </a:cubicBezTo>
                    <a:cubicBezTo>
                      <a:pt x="955788" y="97147"/>
                      <a:pt x="899492" y="92198"/>
                      <a:pt x="843196" y="89105"/>
                    </a:cubicBezTo>
                    <a:cubicBezTo>
                      <a:pt x="780538" y="85570"/>
                      <a:pt x="717879" y="81593"/>
                      <a:pt x="655132" y="79030"/>
                    </a:cubicBezTo>
                    <a:cubicBezTo>
                      <a:pt x="566756" y="75318"/>
                      <a:pt x="478379" y="72402"/>
                      <a:pt x="390003" y="69662"/>
                    </a:cubicBezTo>
                    <a:cubicBezTo>
                      <a:pt x="277941" y="66127"/>
                      <a:pt x="165792" y="64360"/>
                      <a:pt x="53643" y="66834"/>
                    </a:cubicBezTo>
                    <a:cubicBezTo>
                      <a:pt x="45954" y="67011"/>
                      <a:pt x="38177" y="67364"/>
                      <a:pt x="30576" y="66481"/>
                    </a:cubicBezTo>
                    <a:cubicBezTo>
                      <a:pt x="13431" y="64625"/>
                      <a:pt x="1147" y="52429"/>
                      <a:pt x="87" y="36963"/>
                    </a:cubicBezTo>
                    <a:cubicBezTo>
                      <a:pt x="-1062" y="21409"/>
                      <a:pt x="9278" y="8418"/>
                      <a:pt x="26334" y="3734"/>
                    </a:cubicBezTo>
                    <a:cubicBezTo>
                      <a:pt x="33228" y="1878"/>
                      <a:pt x="40209" y="1701"/>
                      <a:pt x="47279" y="1436"/>
                    </a:cubicBezTo>
                    <a:cubicBezTo>
                      <a:pt x="161374" y="-1922"/>
                      <a:pt x="275379" y="1259"/>
                      <a:pt x="422879" y="4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8" name="Google Shape;808;p31"/>
            <p:cNvGrpSpPr/>
            <p:nvPr/>
          </p:nvGrpSpPr>
          <p:grpSpPr>
            <a:xfrm rot="10800000" flipH="1">
              <a:off x="7678903" y="2551638"/>
              <a:ext cx="1702446" cy="2806109"/>
              <a:chOff x="8990631" y="444408"/>
              <a:chExt cx="2287311" cy="3770132"/>
            </a:xfrm>
          </p:grpSpPr>
          <p:sp>
            <p:nvSpPr>
              <p:cNvPr id="809" name="Google Shape;809;p31"/>
              <p:cNvSpPr/>
              <p:nvPr/>
            </p:nvSpPr>
            <p:spPr>
              <a:xfrm>
                <a:off x="8990631" y="563024"/>
                <a:ext cx="2249961" cy="3651516"/>
              </a:xfrm>
              <a:custGeom>
                <a:avLst/>
                <a:gdLst/>
                <a:ahLst/>
                <a:cxnLst/>
                <a:rect l="l" t="t" r="r" b="b"/>
                <a:pathLst>
                  <a:path w="2249961" h="3651516" extrusionOk="0">
                    <a:moveTo>
                      <a:pt x="899715" y="13542"/>
                    </a:moveTo>
                    <a:cubicBezTo>
                      <a:pt x="1104749" y="14249"/>
                      <a:pt x="1241644" y="19640"/>
                      <a:pt x="1378539" y="23175"/>
                    </a:cubicBezTo>
                    <a:cubicBezTo>
                      <a:pt x="1430857" y="24501"/>
                      <a:pt x="1483264" y="24766"/>
                      <a:pt x="1535584" y="26445"/>
                    </a:cubicBezTo>
                    <a:cubicBezTo>
                      <a:pt x="1596210" y="28389"/>
                      <a:pt x="1656216" y="21231"/>
                      <a:pt x="1716401" y="15663"/>
                    </a:cubicBezTo>
                    <a:cubicBezTo>
                      <a:pt x="1829435" y="5235"/>
                      <a:pt x="1942556" y="-3780"/>
                      <a:pt x="2056207" y="1611"/>
                    </a:cubicBezTo>
                    <a:cubicBezTo>
                      <a:pt x="2067608" y="2142"/>
                      <a:pt x="2078921" y="3379"/>
                      <a:pt x="2090322" y="4263"/>
                    </a:cubicBezTo>
                    <a:cubicBezTo>
                      <a:pt x="2113652" y="6118"/>
                      <a:pt x="2136895" y="10007"/>
                      <a:pt x="2160492" y="5853"/>
                    </a:cubicBezTo>
                    <a:cubicBezTo>
                      <a:pt x="2175074" y="3290"/>
                      <a:pt x="2188508" y="6295"/>
                      <a:pt x="2199112" y="17961"/>
                    </a:cubicBezTo>
                    <a:cubicBezTo>
                      <a:pt x="2201764" y="20877"/>
                      <a:pt x="2205298" y="23175"/>
                      <a:pt x="2208834" y="25031"/>
                    </a:cubicBezTo>
                    <a:cubicBezTo>
                      <a:pt x="2237379" y="40408"/>
                      <a:pt x="2248426" y="65684"/>
                      <a:pt x="2249752" y="96439"/>
                    </a:cubicBezTo>
                    <a:cubicBezTo>
                      <a:pt x="2251255" y="130906"/>
                      <a:pt x="2244361" y="164665"/>
                      <a:pt x="2239236" y="198425"/>
                    </a:cubicBezTo>
                    <a:cubicBezTo>
                      <a:pt x="2220234" y="323124"/>
                      <a:pt x="2198494" y="447470"/>
                      <a:pt x="2185944" y="573141"/>
                    </a:cubicBezTo>
                    <a:cubicBezTo>
                      <a:pt x="2176135" y="671327"/>
                      <a:pt x="2168269" y="769690"/>
                      <a:pt x="2164293" y="868318"/>
                    </a:cubicBezTo>
                    <a:cubicBezTo>
                      <a:pt x="2155631" y="1083779"/>
                      <a:pt x="2152715" y="1299240"/>
                      <a:pt x="2158106" y="1514790"/>
                    </a:cubicBezTo>
                    <a:cubicBezTo>
                      <a:pt x="2161818" y="1661141"/>
                      <a:pt x="2167297" y="1807404"/>
                      <a:pt x="2170036" y="1953755"/>
                    </a:cubicBezTo>
                    <a:cubicBezTo>
                      <a:pt x="2172688" y="2095422"/>
                      <a:pt x="2183470" y="2236736"/>
                      <a:pt x="2191512" y="2378138"/>
                    </a:cubicBezTo>
                    <a:cubicBezTo>
                      <a:pt x="2195577" y="2449193"/>
                      <a:pt x="2198494" y="2520336"/>
                      <a:pt x="2199378" y="2591479"/>
                    </a:cubicBezTo>
                    <a:cubicBezTo>
                      <a:pt x="2201233" y="2745253"/>
                      <a:pt x="2206094" y="2898940"/>
                      <a:pt x="2209364" y="3052626"/>
                    </a:cubicBezTo>
                    <a:cubicBezTo>
                      <a:pt x="2211397" y="3146040"/>
                      <a:pt x="2210248" y="3239365"/>
                      <a:pt x="2200350" y="3332337"/>
                    </a:cubicBezTo>
                    <a:cubicBezTo>
                      <a:pt x="2191866" y="3411876"/>
                      <a:pt x="2179139" y="3490707"/>
                      <a:pt x="2148738" y="3565474"/>
                    </a:cubicBezTo>
                    <a:cubicBezTo>
                      <a:pt x="2141138" y="3584209"/>
                      <a:pt x="2131947" y="3602061"/>
                      <a:pt x="2119308" y="3617969"/>
                    </a:cubicBezTo>
                    <a:cubicBezTo>
                      <a:pt x="2089437" y="3655617"/>
                      <a:pt x="2049050" y="3661892"/>
                      <a:pt x="2009015" y="3635203"/>
                    </a:cubicBezTo>
                    <a:cubicBezTo>
                      <a:pt x="1982325" y="3617439"/>
                      <a:pt x="1962883" y="3592252"/>
                      <a:pt x="1942733" y="3568037"/>
                    </a:cubicBezTo>
                    <a:cubicBezTo>
                      <a:pt x="1905703" y="3523583"/>
                      <a:pt x="1867524" y="3480456"/>
                      <a:pt x="1825280" y="3440863"/>
                    </a:cubicBezTo>
                    <a:cubicBezTo>
                      <a:pt x="1807605" y="3424337"/>
                      <a:pt x="1791344" y="3406573"/>
                      <a:pt x="1775524" y="3388191"/>
                    </a:cubicBezTo>
                    <a:cubicBezTo>
                      <a:pt x="1715252" y="3318197"/>
                      <a:pt x="1687679" y="3235830"/>
                      <a:pt x="1680608" y="3144979"/>
                    </a:cubicBezTo>
                    <a:cubicBezTo>
                      <a:pt x="1675660" y="3081083"/>
                      <a:pt x="1679902" y="3017541"/>
                      <a:pt x="1683348" y="2953821"/>
                    </a:cubicBezTo>
                    <a:cubicBezTo>
                      <a:pt x="1686088" y="2902828"/>
                      <a:pt x="1688210" y="2851747"/>
                      <a:pt x="1679283" y="2801107"/>
                    </a:cubicBezTo>
                    <a:cubicBezTo>
                      <a:pt x="1665408" y="2722099"/>
                      <a:pt x="1625197" y="2659086"/>
                      <a:pt x="1562273" y="2609861"/>
                    </a:cubicBezTo>
                    <a:cubicBezTo>
                      <a:pt x="1514991" y="2572919"/>
                      <a:pt x="1463114" y="2543402"/>
                      <a:pt x="1410885" y="2514238"/>
                    </a:cubicBezTo>
                    <a:cubicBezTo>
                      <a:pt x="1349905" y="2480213"/>
                      <a:pt x="1287158" y="2449458"/>
                      <a:pt x="1228387" y="2411544"/>
                    </a:cubicBezTo>
                    <a:cubicBezTo>
                      <a:pt x="1180576" y="2380790"/>
                      <a:pt x="1137979" y="2343936"/>
                      <a:pt x="1102274" y="2299748"/>
                    </a:cubicBezTo>
                    <a:cubicBezTo>
                      <a:pt x="1050486" y="2235587"/>
                      <a:pt x="1025122" y="2160733"/>
                      <a:pt x="1015842" y="2079780"/>
                    </a:cubicBezTo>
                    <a:cubicBezTo>
                      <a:pt x="1003558" y="1973816"/>
                      <a:pt x="1021144" y="1871123"/>
                      <a:pt x="1050044" y="1769579"/>
                    </a:cubicBezTo>
                    <a:cubicBezTo>
                      <a:pt x="1074259" y="1684207"/>
                      <a:pt x="1106339" y="1601664"/>
                      <a:pt x="1137536" y="1518679"/>
                    </a:cubicBezTo>
                    <a:cubicBezTo>
                      <a:pt x="1163961" y="1448243"/>
                      <a:pt x="1188795" y="1377277"/>
                      <a:pt x="1203553" y="1303306"/>
                    </a:cubicBezTo>
                    <a:cubicBezTo>
                      <a:pt x="1214689" y="1247452"/>
                      <a:pt x="1216544" y="1191333"/>
                      <a:pt x="1203730" y="1135479"/>
                    </a:cubicBezTo>
                    <a:cubicBezTo>
                      <a:pt x="1186497" y="1060271"/>
                      <a:pt x="1143281" y="1001677"/>
                      <a:pt x="1085306" y="952982"/>
                    </a:cubicBezTo>
                    <a:cubicBezTo>
                      <a:pt x="1015135" y="893947"/>
                      <a:pt x="934359" y="853294"/>
                      <a:pt x="849783" y="819534"/>
                    </a:cubicBezTo>
                    <a:cubicBezTo>
                      <a:pt x="759816" y="783565"/>
                      <a:pt x="666490" y="758377"/>
                      <a:pt x="573784" y="731158"/>
                    </a:cubicBezTo>
                    <a:cubicBezTo>
                      <a:pt x="494599" y="707826"/>
                      <a:pt x="414618" y="687146"/>
                      <a:pt x="337112" y="658601"/>
                    </a:cubicBezTo>
                    <a:cubicBezTo>
                      <a:pt x="260490" y="630409"/>
                      <a:pt x="187491" y="595058"/>
                      <a:pt x="123949" y="542916"/>
                    </a:cubicBezTo>
                    <a:cubicBezTo>
                      <a:pt x="33982" y="469033"/>
                      <a:pt x="-8086" y="373941"/>
                      <a:pt x="1282" y="257372"/>
                    </a:cubicBezTo>
                    <a:cubicBezTo>
                      <a:pt x="4818" y="213361"/>
                      <a:pt x="18162" y="171824"/>
                      <a:pt x="40168" y="133469"/>
                    </a:cubicBezTo>
                    <a:cubicBezTo>
                      <a:pt x="70039" y="81327"/>
                      <a:pt x="115995" y="51455"/>
                      <a:pt x="173616" y="37934"/>
                    </a:cubicBezTo>
                    <a:cubicBezTo>
                      <a:pt x="230796" y="24501"/>
                      <a:pt x="288947" y="19905"/>
                      <a:pt x="347364" y="17696"/>
                    </a:cubicBezTo>
                    <a:cubicBezTo>
                      <a:pt x="554164" y="9830"/>
                      <a:pt x="760965" y="13542"/>
                      <a:pt x="899804" y="133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1"/>
              <p:cNvSpPr/>
              <p:nvPr/>
            </p:nvSpPr>
            <p:spPr>
              <a:xfrm>
                <a:off x="9104319" y="643100"/>
                <a:ext cx="2173623" cy="3407031"/>
              </a:xfrm>
              <a:custGeom>
                <a:avLst/>
                <a:gdLst/>
                <a:ahLst/>
                <a:cxnLst/>
                <a:rect l="l" t="t" r="r" b="b"/>
                <a:pathLst>
                  <a:path w="2173623" h="3407031" extrusionOk="0">
                    <a:moveTo>
                      <a:pt x="1557994" y="2766633"/>
                    </a:moveTo>
                    <a:cubicBezTo>
                      <a:pt x="1559851" y="2719441"/>
                      <a:pt x="1561352" y="2679494"/>
                      <a:pt x="1566213" y="2639813"/>
                    </a:cubicBezTo>
                    <a:cubicBezTo>
                      <a:pt x="1571693" y="2594741"/>
                      <a:pt x="1565771" y="2552940"/>
                      <a:pt x="1537580" y="2515910"/>
                    </a:cubicBezTo>
                    <a:cubicBezTo>
                      <a:pt x="1523881" y="2497881"/>
                      <a:pt x="1506913" y="2483387"/>
                      <a:pt x="1488442" y="2470484"/>
                    </a:cubicBezTo>
                    <a:cubicBezTo>
                      <a:pt x="1439217" y="2435929"/>
                      <a:pt x="1385660" y="2409063"/>
                      <a:pt x="1331398" y="2383611"/>
                    </a:cubicBezTo>
                    <a:cubicBezTo>
                      <a:pt x="1305680" y="2371503"/>
                      <a:pt x="1280582" y="2358158"/>
                      <a:pt x="1255659" y="2344460"/>
                    </a:cubicBezTo>
                    <a:cubicBezTo>
                      <a:pt x="1180628" y="2303277"/>
                      <a:pt x="1123714" y="2243534"/>
                      <a:pt x="1075813" y="2173629"/>
                    </a:cubicBezTo>
                    <a:cubicBezTo>
                      <a:pt x="1022434" y="2095680"/>
                      <a:pt x="987879" y="2009867"/>
                      <a:pt x="964194" y="1919016"/>
                    </a:cubicBezTo>
                    <a:cubicBezTo>
                      <a:pt x="945635" y="1847873"/>
                      <a:pt x="932379" y="1776024"/>
                      <a:pt x="935295" y="1702141"/>
                    </a:cubicBezTo>
                    <a:cubicBezTo>
                      <a:pt x="938742" y="1616593"/>
                      <a:pt x="955799" y="1534049"/>
                      <a:pt x="993977" y="1456897"/>
                    </a:cubicBezTo>
                    <a:cubicBezTo>
                      <a:pt x="1011122" y="1422165"/>
                      <a:pt x="1026500" y="1386638"/>
                      <a:pt x="1042938" y="1351641"/>
                    </a:cubicBezTo>
                    <a:cubicBezTo>
                      <a:pt x="1058845" y="1317704"/>
                      <a:pt x="1074488" y="1283591"/>
                      <a:pt x="1093400" y="1251068"/>
                    </a:cubicBezTo>
                    <a:cubicBezTo>
                      <a:pt x="1100647" y="1238519"/>
                      <a:pt x="1105596" y="1224732"/>
                      <a:pt x="1112224" y="1211829"/>
                    </a:cubicBezTo>
                    <a:cubicBezTo>
                      <a:pt x="1138119" y="1160748"/>
                      <a:pt x="1137500" y="1107810"/>
                      <a:pt x="1121593" y="1054608"/>
                    </a:cubicBezTo>
                    <a:cubicBezTo>
                      <a:pt x="1096493" y="970650"/>
                      <a:pt x="1047533" y="906401"/>
                      <a:pt x="966315" y="868399"/>
                    </a:cubicBezTo>
                    <a:cubicBezTo>
                      <a:pt x="906131" y="840207"/>
                      <a:pt x="842942" y="822355"/>
                      <a:pt x="778692" y="807154"/>
                    </a:cubicBezTo>
                    <a:cubicBezTo>
                      <a:pt x="714531" y="792042"/>
                      <a:pt x="650724" y="775427"/>
                      <a:pt x="587004" y="758636"/>
                    </a:cubicBezTo>
                    <a:cubicBezTo>
                      <a:pt x="483250" y="731327"/>
                      <a:pt x="386390" y="688200"/>
                      <a:pt x="294744" y="632611"/>
                    </a:cubicBezTo>
                    <a:cubicBezTo>
                      <a:pt x="245518" y="602740"/>
                      <a:pt x="196469" y="572869"/>
                      <a:pt x="153960" y="533630"/>
                    </a:cubicBezTo>
                    <a:cubicBezTo>
                      <a:pt x="73715" y="459482"/>
                      <a:pt x="19010" y="371106"/>
                      <a:pt x="3809" y="261254"/>
                    </a:cubicBezTo>
                    <a:cubicBezTo>
                      <a:pt x="-3880" y="205930"/>
                      <a:pt x="-610" y="151225"/>
                      <a:pt x="19894" y="98641"/>
                    </a:cubicBezTo>
                    <a:cubicBezTo>
                      <a:pt x="37392" y="53746"/>
                      <a:pt x="71240" y="24847"/>
                      <a:pt x="114191" y="5581"/>
                    </a:cubicBezTo>
                    <a:cubicBezTo>
                      <a:pt x="124266" y="1074"/>
                      <a:pt x="135048" y="-605"/>
                      <a:pt x="146095" y="190"/>
                    </a:cubicBezTo>
                    <a:cubicBezTo>
                      <a:pt x="163417" y="1339"/>
                      <a:pt x="175789" y="12209"/>
                      <a:pt x="177292" y="27499"/>
                    </a:cubicBezTo>
                    <a:cubicBezTo>
                      <a:pt x="178794" y="43141"/>
                      <a:pt x="169515" y="56044"/>
                      <a:pt x="151928" y="59668"/>
                    </a:cubicBezTo>
                    <a:cubicBezTo>
                      <a:pt x="136727" y="62761"/>
                      <a:pt x="123382" y="68682"/>
                      <a:pt x="111186" y="78227"/>
                    </a:cubicBezTo>
                    <a:cubicBezTo>
                      <a:pt x="90329" y="94576"/>
                      <a:pt x="76896" y="115168"/>
                      <a:pt x="70798" y="140974"/>
                    </a:cubicBezTo>
                    <a:cubicBezTo>
                      <a:pt x="51090" y="224666"/>
                      <a:pt x="66203" y="303056"/>
                      <a:pt x="107033" y="377380"/>
                    </a:cubicBezTo>
                    <a:cubicBezTo>
                      <a:pt x="139997" y="437299"/>
                      <a:pt x="185687" y="486525"/>
                      <a:pt x="241629" y="525146"/>
                    </a:cubicBezTo>
                    <a:cubicBezTo>
                      <a:pt x="317898" y="577818"/>
                      <a:pt x="397614" y="624922"/>
                      <a:pt x="483958" y="659566"/>
                    </a:cubicBezTo>
                    <a:cubicBezTo>
                      <a:pt x="548649" y="685548"/>
                      <a:pt x="616168" y="702340"/>
                      <a:pt x="683511" y="720015"/>
                    </a:cubicBezTo>
                    <a:cubicBezTo>
                      <a:pt x="750235" y="737514"/>
                      <a:pt x="817931" y="750947"/>
                      <a:pt x="884037" y="770743"/>
                    </a:cubicBezTo>
                    <a:cubicBezTo>
                      <a:pt x="924690" y="782939"/>
                      <a:pt x="964106" y="798052"/>
                      <a:pt x="1002108" y="817141"/>
                    </a:cubicBezTo>
                    <a:cubicBezTo>
                      <a:pt x="1107894" y="870432"/>
                      <a:pt x="1165693" y="958896"/>
                      <a:pt x="1189111" y="1072460"/>
                    </a:cubicBezTo>
                    <a:cubicBezTo>
                      <a:pt x="1200866" y="1129551"/>
                      <a:pt x="1193001" y="1183814"/>
                      <a:pt x="1169051" y="1237017"/>
                    </a:cubicBezTo>
                    <a:cubicBezTo>
                      <a:pt x="1152082" y="1274577"/>
                      <a:pt x="1130165" y="1309485"/>
                      <a:pt x="1113285" y="1347045"/>
                    </a:cubicBezTo>
                    <a:cubicBezTo>
                      <a:pt x="1092428" y="1393354"/>
                      <a:pt x="1070246" y="1439133"/>
                      <a:pt x="1048947" y="1485177"/>
                    </a:cubicBezTo>
                    <a:cubicBezTo>
                      <a:pt x="999102" y="1592819"/>
                      <a:pt x="985757" y="1705146"/>
                      <a:pt x="1006173" y="1821802"/>
                    </a:cubicBezTo>
                    <a:cubicBezTo>
                      <a:pt x="1016955" y="1883312"/>
                      <a:pt x="1033569" y="1943320"/>
                      <a:pt x="1055486" y="2001825"/>
                    </a:cubicBezTo>
                    <a:cubicBezTo>
                      <a:pt x="1085977" y="2083396"/>
                      <a:pt x="1132374" y="2155246"/>
                      <a:pt x="1191498" y="2218789"/>
                    </a:cubicBezTo>
                    <a:cubicBezTo>
                      <a:pt x="1228263" y="2258293"/>
                      <a:pt x="1274395" y="2285248"/>
                      <a:pt x="1321853" y="2309816"/>
                    </a:cubicBezTo>
                    <a:cubicBezTo>
                      <a:pt x="1363213" y="2331292"/>
                      <a:pt x="1406253" y="2349409"/>
                      <a:pt x="1446905" y="2372122"/>
                    </a:cubicBezTo>
                    <a:cubicBezTo>
                      <a:pt x="1483936" y="2392802"/>
                      <a:pt x="1520699" y="2413924"/>
                      <a:pt x="1552692" y="2442116"/>
                    </a:cubicBezTo>
                    <a:cubicBezTo>
                      <a:pt x="1602978" y="2486304"/>
                      <a:pt x="1631435" y="2541362"/>
                      <a:pt x="1630109" y="2609324"/>
                    </a:cubicBezTo>
                    <a:cubicBezTo>
                      <a:pt x="1629491" y="2640697"/>
                      <a:pt x="1625690" y="2672071"/>
                      <a:pt x="1623304" y="2703444"/>
                    </a:cubicBezTo>
                    <a:cubicBezTo>
                      <a:pt x="1620919" y="2735437"/>
                      <a:pt x="1619593" y="2767429"/>
                      <a:pt x="1621360" y="2799598"/>
                    </a:cubicBezTo>
                    <a:cubicBezTo>
                      <a:pt x="1623923" y="2847674"/>
                      <a:pt x="1633291" y="2894337"/>
                      <a:pt x="1648138" y="2940028"/>
                    </a:cubicBezTo>
                    <a:cubicBezTo>
                      <a:pt x="1654855" y="2960708"/>
                      <a:pt x="1662721" y="2981034"/>
                      <a:pt x="1670498" y="3001361"/>
                    </a:cubicBezTo>
                    <a:cubicBezTo>
                      <a:pt x="1688968" y="3049614"/>
                      <a:pt x="1722021" y="3087263"/>
                      <a:pt x="1759581" y="3121199"/>
                    </a:cubicBezTo>
                    <a:cubicBezTo>
                      <a:pt x="1789717" y="3148419"/>
                      <a:pt x="1818617" y="3176699"/>
                      <a:pt x="1846808" y="3205952"/>
                    </a:cubicBezTo>
                    <a:cubicBezTo>
                      <a:pt x="1871642" y="3231669"/>
                      <a:pt x="1895680" y="3258006"/>
                      <a:pt x="1917775" y="3286109"/>
                    </a:cubicBezTo>
                    <a:cubicBezTo>
                      <a:pt x="1926789" y="3297598"/>
                      <a:pt x="1936422" y="3308557"/>
                      <a:pt x="1947734" y="3317660"/>
                    </a:cubicBezTo>
                    <a:cubicBezTo>
                      <a:pt x="1977252" y="3341344"/>
                      <a:pt x="2010658" y="3350536"/>
                      <a:pt x="2047953" y="3342316"/>
                    </a:cubicBezTo>
                    <a:cubicBezTo>
                      <a:pt x="2069693" y="3337544"/>
                      <a:pt x="2086396" y="3325348"/>
                      <a:pt x="2097709" y="3305905"/>
                    </a:cubicBezTo>
                    <a:cubicBezTo>
                      <a:pt x="2103188" y="3296449"/>
                      <a:pt x="2108313" y="3286905"/>
                      <a:pt x="2111937" y="3276564"/>
                    </a:cubicBezTo>
                    <a:cubicBezTo>
                      <a:pt x="2114412" y="3269671"/>
                      <a:pt x="2117682" y="3263220"/>
                      <a:pt x="2123161" y="3258182"/>
                    </a:cubicBezTo>
                    <a:cubicBezTo>
                      <a:pt x="2132528" y="3249610"/>
                      <a:pt x="2146139" y="3247224"/>
                      <a:pt x="2156920" y="3252880"/>
                    </a:cubicBezTo>
                    <a:cubicBezTo>
                      <a:pt x="2168144" y="3258713"/>
                      <a:pt x="2173624" y="3268257"/>
                      <a:pt x="2173624" y="3280895"/>
                    </a:cubicBezTo>
                    <a:cubicBezTo>
                      <a:pt x="2173624" y="3283281"/>
                      <a:pt x="2173447" y="3285756"/>
                      <a:pt x="2172828" y="3288054"/>
                    </a:cubicBezTo>
                    <a:cubicBezTo>
                      <a:pt x="2149320" y="3370067"/>
                      <a:pt x="2087722" y="3414697"/>
                      <a:pt x="2005179" y="3405948"/>
                    </a:cubicBezTo>
                    <a:cubicBezTo>
                      <a:pt x="1954539" y="3400556"/>
                      <a:pt x="1913356" y="3377225"/>
                      <a:pt x="1880921" y="3338251"/>
                    </a:cubicBezTo>
                    <a:cubicBezTo>
                      <a:pt x="1855028" y="3307054"/>
                      <a:pt x="1829044" y="3276034"/>
                      <a:pt x="1800587" y="3246959"/>
                    </a:cubicBezTo>
                    <a:cubicBezTo>
                      <a:pt x="1774781" y="3220534"/>
                      <a:pt x="1748534" y="3194728"/>
                      <a:pt x="1721137" y="3169895"/>
                    </a:cubicBezTo>
                    <a:cubicBezTo>
                      <a:pt x="1684284" y="3136400"/>
                      <a:pt x="1649287" y="3100873"/>
                      <a:pt x="1627547" y="3055270"/>
                    </a:cubicBezTo>
                    <a:cubicBezTo>
                      <a:pt x="1590694" y="2978295"/>
                      <a:pt x="1565948" y="2897607"/>
                      <a:pt x="1560292" y="2811882"/>
                    </a:cubicBezTo>
                    <a:cubicBezTo>
                      <a:pt x="1559143" y="2794383"/>
                      <a:pt x="1558702" y="2776797"/>
                      <a:pt x="1558171" y="27666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1"/>
              <p:cNvSpPr/>
              <p:nvPr/>
            </p:nvSpPr>
            <p:spPr>
              <a:xfrm>
                <a:off x="10368863" y="1651074"/>
                <a:ext cx="429104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4" h="1069063" extrusionOk="0">
                    <a:moveTo>
                      <a:pt x="154523" y="347025"/>
                    </a:moveTo>
                    <a:cubicBezTo>
                      <a:pt x="151607" y="290729"/>
                      <a:pt x="150546" y="234522"/>
                      <a:pt x="163360" y="179022"/>
                    </a:cubicBezTo>
                    <a:cubicBezTo>
                      <a:pt x="176351" y="122991"/>
                      <a:pt x="200567" y="73059"/>
                      <a:pt x="243341" y="33378"/>
                    </a:cubicBezTo>
                    <a:cubicBezTo>
                      <a:pt x="254477" y="23038"/>
                      <a:pt x="266761" y="14288"/>
                      <a:pt x="280636" y="7925"/>
                    </a:cubicBezTo>
                    <a:cubicBezTo>
                      <a:pt x="294687" y="1474"/>
                      <a:pt x="309270" y="-1531"/>
                      <a:pt x="324735" y="767"/>
                    </a:cubicBezTo>
                    <a:cubicBezTo>
                      <a:pt x="330126" y="1562"/>
                      <a:pt x="335517" y="2181"/>
                      <a:pt x="340996" y="2269"/>
                    </a:cubicBezTo>
                    <a:cubicBezTo>
                      <a:pt x="368835" y="2711"/>
                      <a:pt x="389339" y="15968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8" y="200762"/>
                    </a:cubicBezTo>
                    <a:cubicBezTo>
                      <a:pt x="388631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2" y="442913"/>
                      <a:pt x="399855" y="509903"/>
                      <a:pt x="372282" y="574594"/>
                    </a:cubicBezTo>
                    <a:cubicBezTo>
                      <a:pt x="361589" y="599605"/>
                      <a:pt x="350453" y="624438"/>
                      <a:pt x="338700" y="649007"/>
                    </a:cubicBezTo>
                    <a:cubicBezTo>
                      <a:pt x="317401" y="693460"/>
                      <a:pt x="306972" y="740123"/>
                      <a:pt x="307237" y="789437"/>
                    </a:cubicBezTo>
                    <a:cubicBezTo>
                      <a:pt x="307414" y="819043"/>
                      <a:pt x="308298" y="848737"/>
                      <a:pt x="304939" y="878255"/>
                    </a:cubicBezTo>
                    <a:cubicBezTo>
                      <a:pt x="297250" y="945598"/>
                      <a:pt x="271180" y="1002777"/>
                      <a:pt x="213911" y="1042635"/>
                    </a:cubicBezTo>
                    <a:cubicBezTo>
                      <a:pt x="191553" y="1058189"/>
                      <a:pt x="166719" y="1067557"/>
                      <a:pt x="139587" y="1068883"/>
                    </a:cubicBezTo>
                    <a:cubicBezTo>
                      <a:pt x="88771" y="1071357"/>
                      <a:pt x="51034" y="1048379"/>
                      <a:pt x="24787" y="1006047"/>
                    </a:cubicBezTo>
                    <a:cubicBezTo>
                      <a:pt x="1013" y="967780"/>
                      <a:pt x="-3052" y="925536"/>
                      <a:pt x="1808" y="881790"/>
                    </a:cubicBezTo>
                    <a:cubicBezTo>
                      <a:pt x="6935" y="834862"/>
                      <a:pt x="22842" y="791116"/>
                      <a:pt x="42020" y="748607"/>
                    </a:cubicBezTo>
                    <a:cubicBezTo>
                      <a:pt x="56690" y="716085"/>
                      <a:pt x="72774" y="684181"/>
                      <a:pt x="88506" y="652188"/>
                    </a:cubicBezTo>
                    <a:cubicBezTo>
                      <a:pt x="112544" y="603228"/>
                      <a:pt x="134726" y="553737"/>
                      <a:pt x="147717" y="500446"/>
                    </a:cubicBezTo>
                    <a:cubicBezTo>
                      <a:pt x="158589" y="455728"/>
                      <a:pt x="157615" y="410479"/>
                      <a:pt x="155583" y="365054"/>
                    </a:cubicBezTo>
                    <a:cubicBezTo>
                      <a:pt x="155319" y="359044"/>
                      <a:pt x="154788" y="352946"/>
                      <a:pt x="154434" y="346937"/>
                    </a:cubicBezTo>
                    <a:close/>
                    <a:moveTo>
                      <a:pt x="61816" y="913694"/>
                    </a:moveTo>
                    <a:cubicBezTo>
                      <a:pt x="61462" y="920676"/>
                      <a:pt x="62876" y="932695"/>
                      <a:pt x="65617" y="944537"/>
                    </a:cubicBezTo>
                    <a:cubicBezTo>
                      <a:pt x="70035" y="963185"/>
                      <a:pt x="78519" y="979623"/>
                      <a:pt x="93190" y="992437"/>
                    </a:cubicBezTo>
                    <a:cubicBezTo>
                      <a:pt x="107241" y="1004810"/>
                      <a:pt x="123502" y="1009671"/>
                      <a:pt x="141974" y="1006577"/>
                    </a:cubicBezTo>
                    <a:cubicBezTo>
                      <a:pt x="171757" y="1001540"/>
                      <a:pt x="193939" y="984395"/>
                      <a:pt x="211349" y="960799"/>
                    </a:cubicBezTo>
                    <a:cubicBezTo>
                      <a:pt x="230880" y="934374"/>
                      <a:pt x="240424" y="904061"/>
                      <a:pt x="243695" y="871538"/>
                    </a:cubicBezTo>
                    <a:cubicBezTo>
                      <a:pt x="246523" y="843170"/>
                      <a:pt x="245992" y="814713"/>
                      <a:pt x="245904" y="786344"/>
                    </a:cubicBezTo>
                    <a:cubicBezTo>
                      <a:pt x="245727" y="731020"/>
                      <a:pt x="257127" y="678348"/>
                      <a:pt x="280636" y="628239"/>
                    </a:cubicBezTo>
                    <a:cubicBezTo>
                      <a:pt x="294511" y="598721"/>
                      <a:pt x="308474" y="569203"/>
                      <a:pt x="320317" y="538713"/>
                    </a:cubicBezTo>
                    <a:cubicBezTo>
                      <a:pt x="339672" y="488869"/>
                      <a:pt x="349216" y="437699"/>
                      <a:pt x="342145" y="384143"/>
                    </a:cubicBezTo>
                    <a:cubicBezTo>
                      <a:pt x="338875" y="358956"/>
                      <a:pt x="336136" y="333680"/>
                      <a:pt x="331983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7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6" y="71645"/>
                      <a:pt x="348598" y="65900"/>
                      <a:pt x="342057" y="64928"/>
                    </a:cubicBezTo>
                    <a:cubicBezTo>
                      <a:pt x="328182" y="62895"/>
                      <a:pt x="314219" y="61746"/>
                      <a:pt x="301404" y="69258"/>
                    </a:cubicBezTo>
                    <a:cubicBezTo>
                      <a:pt x="288324" y="76947"/>
                      <a:pt x="276394" y="85962"/>
                      <a:pt x="266937" y="98246"/>
                    </a:cubicBezTo>
                    <a:cubicBezTo>
                      <a:pt x="249439" y="121135"/>
                      <a:pt x="236801" y="146323"/>
                      <a:pt x="228582" y="173808"/>
                    </a:cubicBezTo>
                    <a:cubicBezTo>
                      <a:pt x="218861" y="206507"/>
                      <a:pt x="215325" y="240090"/>
                      <a:pt x="214442" y="274115"/>
                    </a:cubicBezTo>
                    <a:cubicBezTo>
                      <a:pt x="213293" y="316535"/>
                      <a:pt x="217712" y="358691"/>
                      <a:pt x="218772" y="401023"/>
                    </a:cubicBezTo>
                    <a:cubicBezTo>
                      <a:pt x="219833" y="444239"/>
                      <a:pt x="215414" y="486660"/>
                      <a:pt x="204367" y="528462"/>
                    </a:cubicBezTo>
                    <a:cubicBezTo>
                      <a:pt x="189696" y="583785"/>
                      <a:pt x="166189" y="635397"/>
                      <a:pt x="140648" y="686302"/>
                    </a:cubicBezTo>
                    <a:cubicBezTo>
                      <a:pt x="121116" y="725276"/>
                      <a:pt x="101408" y="764073"/>
                      <a:pt x="85678" y="804726"/>
                    </a:cubicBezTo>
                    <a:cubicBezTo>
                      <a:pt x="72686" y="838132"/>
                      <a:pt x="62788" y="872334"/>
                      <a:pt x="61816" y="9136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1"/>
              <p:cNvSpPr/>
              <p:nvPr/>
            </p:nvSpPr>
            <p:spPr>
              <a:xfrm>
                <a:off x="10578492" y="480088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7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8"/>
                      <a:pt x="404098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2" y="232843"/>
                      <a:pt x="387306" y="266868"/>
                      <a:pt x="393492" y="302484"/>
                    </a:cubicBezTo>
                    <a:cubicBezTo>
                      <a:pt x="397469" y="325726"/>
                      <a:pt x="400032" y="349235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4" y="365054"/>
                    </a:cubicBezTo>
                    <a:cubicBezTo>
                      <a:pt x="155318" y="359044"/>
                      <a:pt x="154787" y="352946"/>
                      <a:pt x="154435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3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117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5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9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9" y="764073"/>
                      <a:pt x="85678" y="804726"/>
                    </a:cubicBezTo>
                    <a:cubicBezTo>
                      <a:pt x="72687" y="838132"/>
                      <a:pt x="62789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1"/>
              <p:cNvSpPr/>
              <p:nvPr/>
            </p:nvSpPr>
            <p:spPr>
              <a:xfrm>
                <a:off x="10845919" y="1080075"/>
                <a:ext cx="429103" cy="1069063"/>
              </a:xfrm>
              <a:custGeom>
                <a:avLst/>
                <a:gdLst/>
                <a:ahLst/>
                <a:cxnLst/>
                <a:rect l="l" t="t" r="r" b="b"/>
                <a:pathLst>
                  <a:path w="429103" h="1069063" extrusionOk="0">
                    <a:moveTo>
                      <a:pt x="154522" y="347025"/>
                    </a:moveTo>
                    <a:cubicBezTo>
                      <a:pt x="151606" y="290729"/>
                      <a:pt x="150546" y="234522"/>
                      <a:pt x="163360" y="179022"/>
                    </a:cubicBezTo>
                    <a:cubicBezTo>
                      <a:pt x="176352" y="122991"/>
                      <a:pt x="200567" y="73059"/>
                      <a:pt x="243341" y="33378"/>
                    </a:cubicBezTo>
                    <a:cubicBezTo>
                      <a:pt x="254476" y="23038"/>
                      <a:pt x="266761" y="14288"/>
                      <a:pt x="280635" y="7925"/>
                    </a:cubicBezTo>
                    <a:cubicBezTo>
                      <a:pt x="294688" y="1474"/>
                      <a:pt x="309269" y="-1531"/>
                      <a:pt x="324735" y="767"/>
                    </a:cubicBezTo>
                    <a:cubicBezTo>
                      <a:pt x="330126" y="1562"/>
                      <a:pt x="335518" y="2181"/>
                      <a:pt x="340997" y="2269"/>
                    </a:cubicBezTo>
                    <a:cubicBezTo>
                      <a:pt x="368835" y="2711"/>
                      <a:pt x="389338" y="15967"/>
                      <a:pt x="404097" y="38769"/>
                    </a:cubicBezTo>
                    <a:cubicBezTo>
                      <a:pt x="428754" y="76947"/>
                      <a:pt x="435117" y="118219"/>
                      <a:pt x="423452" y="162142"/>
                    </a:cubicBezTo>
                    <a:cubicBezTo>
                      <a:pt x="419828" y="175663"/>
                      <a:pt x="415056" y="188920"/>
                      <a:pt x="407897" y="200762"/>
                    </a:cubicBezTo>
                    <a:cubicBezTo>
                      <a:pt x="388631" y="232843"/>
                      <a:pt x="387306" y="266868"/>
                      <a:pt x="393492" y="302483"/>
                    </a:cubicBezTo>
                    <a:cubicBezTo>
                      <a:pt x="397468" y="325727"/>
                      <a:pt x="400032" y="349234"/>
                      <a:pt x="403125" y="372566"/>
                    </a:cubicBezTo>
                    <a:cubicBezTo>
                      <a:pt x="412581" y="442913"/>
                      <a:pt x="399855" y="509903"/>
                      <a:pt x="372281" y="574594"/>
                    </a:cubicBezTo>
                    <a:cubicBezTo>
                      <a:pt x="361588" y="599605"/>
                      <a:pt x="350453" y="624438"/>
                      <a:pt x="338699" y="649007"/>
                    </a:cubicBezTo>
                    <a:cubicBezTo>
                      <a:pt x="317400" y="693460"/>
                      <a:pt x="306971" y="740123"/>
                      <a:pt x="307237" y="789437"/>
                    </a:cubicBezTo>
                    <a:cubicBezTo>
                      <a:pt x="307413" y="819043"/>
                      <a:pt x="308297" y="848737"/>
                      <a:pt x="304939" y="878255"/>
                    </a:cubicBezTo>
                    <a:cubicBezTo>
                      <a:pt x="297250" y="945598"/>
                      <a:pt x="271179" y="1002777"/>
                      <a:pt x="213912" y="1042635"/>
                    </a:cubicBezTo>
                    <a:cubicBezTo>
                      <a:pt x="191552" y="1058189"/>
                      <a:pt x="166718" y="1067557"/>
                      <a:pt x="139587" y="1068883"/>
                    </a:cubicBezTo>
                    <a:cubicBezTo>
                      <a:pt x="88771" y="1071357"/>
                      <a:pt x="51034" y="1048379"/>
                      <a:pt x="24786" y="1006047"/>
                    </a:cubicBezTo>
                    <a:cubicBezTo>
                      <a:pt x="1012" y="967780"/>
                      <a:pt x="-3052" y="925536"/>
                      <a:pt x="1809" y="881790"/>
                    </a:cubicBezTo>
                    <a:cubicBezTo>
                      <a:pt x="6934" y="834862"/>
                      <a:pt x="22842" y="791116"/>
                      <a:pt x="42019" y="748607"/>
                    </a:cubicBezTo>
                    <a:cubicBezTo>
                      <a:pt x="56690" y="716085"/>
                      <a:pt x="72774" y="684181"/>
                      <a:pt x="88505" y="652188"/>
                    </a:cubicBezTo>
                    <a:cubicBezTo>
                      <a:pt x="112543" y="603228"/>
                      <a:pt x="134726" y="553737"/>
                      <a:pt x="147718" y="500446"/>
                    </a:cubicBezTo>
                    <a:cubicBezTo>
                      <a:pt x="158588" y="455728"/>
                      <a:pt x="157616" y="410479"/>
                      <a:pt x="155583" y="365054"/>
                    </a:cubicBezTo>
                    <a:cubicBezTo>
                      <a:pt x="155318" y="359044"/>
                      <a:pt x="154787" y="352946"/>
                      <a:pt x="154434" y="346937"/>
                    </a:cubicBezTo>
                    <a:close/>
                    <a:moveTo>
                      <a:pt x="61815" y="913694"/>
                    </a:moveTo>
                    <a:cubicBezTo>
                      <a:pt x="61463" y="920676"/>
                      <a:pt x="62876" y="932695"/>
                      <a:pt x="65616" y="944537"/>
                    </a:cubicBezTo>
                    <a:cubicBezTo>
                      <a:pt x="70035" y="963185"/>
                      <a:pt x="78519" y="979623"/>
                      <a:pt x="93189" y="992437"/>
                    </a:cubicBezTo>
                    <a:cubicBezTo>
                      <a:pt x="107241" y="1004810"/>
                      <a:pt x="123502" y="1009671"/>
                      <a:pt x="141973" y="1006577"/>
                    </a:cubicBezTo>
                    <a:cubicBezTo>
                      <a:pt x="171756" y="1001540"/>
                      <a:pt x="193939" y="984395"/>
                      <a:pt x="211348" y="960798"/>
                    </a:cubicBezTo>
                    <a:cubicBezTo>
                      <a:pt x="230879" y="934374"/>
                      <a:pt x="240425" y="904061"/>
                      <a:pt x="243695" y="871538"/>
                    </a:cubicBezTo>
                    <a:cubicBezTo>
                      <a:pt x="246522" y="843170"/>
                      <a:pt x="245992" y="814712"/>
                      <a:pt x="245904" y="786344"/>
                    </a:cubicBezTo>
                    <a:cubicBezTo>
                      <a:pt x="245727" y="731020"/>
                      <a:pt x="257128" y="678348"/>
                      <a:pt x="280635" y="628239"/>
                    </a:cubicBezTo>
                    <a:cubicBezTo>
                      <a:pt x="294511" y="598721"/>
                      <a:pt x="308474" y="569203"/>
                      <a:pt x="320316" y="538713"/>
                    </a:cubicBezTo>
                    <a:cubicBezTo>
                      <a:pt x="339671" y="488869"/>
                      <a:pt x="349215" y="437699"/>
                      <a:pt x="342146" y="384143"/>
                    </a:cubicBezTo>
                    <a:cubicBezTo>
                      <a:pt x="338876" y="358956"/>
                      <a:pt x="336136" y="333680"/>
                      <a:pt x="331982" y="308670"/>
                    </a:cubicBezTo>
                    <a:cubicBezTo>
                      <a:pt x="324205" y="261919"/>
                      <a:pt x="327387" y="217112"/>
                      <a:pt x="351779" y="175222"/>
                    </a:cubicBezTo>
                    <a:cubicBezTo>
                      <a:pt x="357876" y="164793"/>
                      <a:pt x="362206" y="153393"/>
                      <a:pt x="364947" y="141550"/>
                    </a:cubicBezTo>
                    <a:cubicBezTo>
                      <a:pt x="370249" y="118749"/>
                      <a:pt x="366714" y="97097"/>
                      <a:pt x="354960" y="76859"/>
                    </a:cubicBezTo>
                    <a:cubicBezTo>
                      <a:pt x="351955" y="71645"/>
                      <a:pt x="348597" y="65900"/>
                      <a:pt x="342057" y="64928"/>
                    </a:cubicBezTo>
                    <a:cubicBezTo>
                      <a:pt x="328182" y="62895"/>
                      <a:pt x="314219" y="61746"/>
                      <a:pt x="301403" y="69258"/>
                    </a:cubicBezTo>
                    <a:cubicBezTo>
                      <a:pt x="288324" y="76947"/>
                      <a:pt x="276393" y="85962"/>
                      <a:pt x="266938" y="98246"/>
                    </a:cubicBezTo>
                    <a:cubicBezTo>
                      <a:pt x="249438" y="121135"/>
                      <a:pt x="236801" y="146323"/>
                      <a:pt x="228581" y="173808"/>
                    </a:cubicBezTo>
                    <a:cubicBezTo>
                      <a:pt x="218860" y="206507"/>
                      <a:pt x="215325" y="240090"/>
                      <a:pt x="214441" y="274115"/>
                    </a:cubicBezTo>
                    <a:cubicBezTo>
                      <a:pt x="213293" y="316535"/>
                      <a:pt x="217711" y="358691"/>
                      <a:pt x="218772" y="401023"/>
                    </a:cubicBezTo>
                    <a:cubicBezTo>
                      <a:pt x="219832" y="444239"/>
                      <a:pt x="215413" y="486660"/>
                      <a:pt x="204366" y="528462"/>
                    </a:cubicBezTo>
                    <a:cubicBezTo>
                      <a:pt x="189697" y="583785"/>
                      <a:pt x="166188" y="635397"/>
                      <a:pt x="140647" y="686302"/>
                    </a:cubicBezTo>
                    <a:cubicBezTo>
                      <a:pt x="121117" y="725276"/>
                      <a:pt x="101408" y="764073"/>
                      <a:pt x="85678" y="804726"/>
                    </a:cubicBezTo>
                    <a:cubicBezTo>
                      <a:pt x="72686" y="838132"/>
                      <a:pt x="62787" y="872334"/>
                      <a:pt x="61815" y="9136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4" name="Google Shape;814;p31"/>
              <p:cNvGrpSpPr/>
              <p:nvPr/>
            </p:nvGrpSpPr>
            <p:grpSpPr>
              <a:xfrm>
                <a:off x="9591927" y="444408"/>
                <a:ext cx="826378" cy="752226"/>
                <a:chOff x="9591927" y="444408"/>
                <a:chExt cx="826378" cy="752226"/>
              </a:xfrm>
            </p:grpSpPr>
            <p:sp>
              <p:nvSpPr>
                <p:cNvPr id="815" name="Google Shape;815;p31"/>
                <p:cNvSpPr/>
                <p:nvPr/>
              </p:nvSpPr>
              <p:spPr>
                <a:xfrm>
                  <a:off x="9923865" y="444408"/>
                  <a:ext cx="282426" cy="654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426" h="654815" extrusionOk="0">
                      <a:moveTo>
                        <a:pt x="282427" y="654816"/>
                      </a:moveTo>
                      <a:cubicBezTo>
                        <a:pt x="269259" y="650839"/>
                        <a:pt x="262631" y="640764"/>
                        <a:pt x="256533" y="630424"/>
                      </a:cubicBezTo>
                      <a:cubicBezTo>
                        <a:pt x="250082" y="619465"/>
                        <a:pt x="244514" y="608065"/>
                        <a:pt x="240714" y="595869"/>
                      </a:cubicBezTo>
                      <a:cubicBezTo>
                        <a:pt x="234351" y="575719"/>
                        <a:pt x="225071" y="556542"/>
                        <a:pt x="220122" y="535862"/>
                      </a:cubicBezTo>
                      <a:cubicBezTo>
                        <a:pt x="213140" y="506432"/>
                        <a:pt x="216410" y="476915"/>
                        <a:pt x="221006" y="447662"/>
                      </a:cubicBezTo>
                      <a:cubicBezTo>
                        <a:pt x="224805" y="423712"/>
                        <a:pt x="227723" y="399762"/>
                        <a:pt x="229667" y="375635"/>
                      </a:cubicBezTo>
                      <a:cubicBezTo>
                        <a:pt x="232053" y="345941"/>
                        <a:pt x="228783" y="316335"/>
                        <a:pt x="221360" y="287613"/>
                      </a:cubicBezTo>
                      <a:cubicBezTo>
                        <a:pt x="208103" y="236001"/>
                        <a:pt x="184153" y="189603"/>
                        <a:pt x="151100" y="147624"/>
                      </a:cubicBezTo>
                      <a:cubicBezTo>
                        <a:pt x="131215" y="122349"/>
                        <a:pt x="107531" y="101315"/>
                        <a:pt x="84111" y="79575"/>
                      </a:cubicBezTo>
                      <a:cubicBezTo>
                        <a:pt x="57951" y="55360"/>
                        <a:pt x="30113" y="33000"/>
                        <a:pt x="4395" y="8343"/>
                      </a:cubicBezTo>
                      <a:cubicBezTo>
                        <a:pt x="2363" y="6399"/>
                        <a:pt x="-466" y="4632"/>
                        <a:pt x="65" y="655"/>
                      </a:cubicBezTo>
                      <a:cubicBezTo>
                        <a:pt x="6251" y="-1290"/>
                        <a:pt x="11819" y="1538"/>
                        <a:pt x="17387" y="3394"/>
                      </a:cubicBezTo>
                      <a:cubicBezTo>
                        <a:pt x="47789" y="13911"/>
                        <a:pt x="76775" y="28140"/>
                        <a:pt x="103996" y="44754"/>
                      </a:cubicBezTo>
                      <a:cubicBezTo>
                        <a:pt x="135546" y="63932"/>
                        <a:pt x="160468" y="91064"/>
                        <a:pt x="182474" y="121200"/>
                      </a:cubicBezTo>
                      <a:cubicBezTo>
                        <a:pt x="204391" y="151248"/>
                        <a:pt x="223392" y="182621"/>
                        <a:pt x="237090" y="217000"/>
                      </a:cubicBezTo>
                      <a:cubicBezTo>
                        <a:pt x="245309" y="237768"/>
                        <a:pt x="255737" y="257653"/>
                        <a:pt x="260864" y="279659"/>
                      </a:cubicBezTo>
                      <a:cubicBezTo>
                        <a:pt x="272088" y="328177"/>
                        <a:pt x="270585" y="376607"/>
                        <a:pt x="263603" y="425568"/>
                      </a:cubicBezTo>
                      <a:cubicBezTo>
                        <a:pt x="259095" y="457207"/>
                        <a:pt x="254677" y="489022"/>
                        <a:pt x="253616" y="521191"/>
                      </a:cubicBezTo>
                      <a:cubicBezTo>
                        <a:pt x="252644" y="550002"/>
                        <a:pt x="256445" y="577840"/>
                        <a:pt x="266078" y="604972"/>
                      </a:cubicBezTo>
                      <a:cubicBezTo>
                        <a:pt x="271911" y="621321"/>
                        <a:pt x="274738" y="638732"/>
                        <a:pt x="282427" y="654816"/>
                      </a:cubicBezTo>
                      <a:close/>
                    </a:path>
                  </a:pathLst>
                </a:custGeom>
                <a:solidFill>
                  <a:srgbClr val="28282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31"/>
                <p:cNvSpPr/>
                <p:nvPr/>
              </p:nvSpPr>
              <p:spPr>
                <a:xfrm>
                  <a:off x="10194803" y="488350"/>
                  <a:ext cx="223502" cy="598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02" h="598469" extrusionOk="0">
                      <a:moveTo>
                        <a:pt x="88" y="1077"/>
                      </a:moveTo>
                      <a:cubicBezTo>
                        <a:pt x="7423" y="-1928"/>
                        <a:pt x="13080" y="1961"/>
                        <a:pt x="18559" y="5319"/>
                      </a:cubicBezTo>
                      <a:cubicBezTo>
                        <a:pt x="59831" y="30772"/>
                        <a:pt x="90320" y="65945"/>
                        <a:pt x="110735" y="109603"/>
                      </a:cubicBezTo>
                      <a:cubicBezTo>
                        <a:pt x="119220" y="127632"/>
                        <a:pt x="125052" y="146721"/>
                        <a:pt x="129559" y="166252"/>
                      </a:cubicBezTo>
                      <a:cubicBezTo>
                        <a:pt x="135215" y="190998"/>
                        <a:pt x="131150" y="215566"/>
                        <a:pt x="129913" y="240223"/>
                      </a:cubicBezTo>
                      <a:cubicBezTo>
                        <a:pt x="128234" y="273541"/>
                        <a:pt x="121517" y="306329"/>
                        <a:pt x="113475" y="338409"/>
                      </a:cubicBezTo>
                      <a:cubicBezTo>
                        <a:pt x="97744" y="401068"/>
                        <a:pt x="112237" y="456392"/>
                        <a:pt x="147500" y="508711"/>
                      </a:cubicBezTo>
                      <a:cubicBezTo>
                        <a:pt x="166235" y="536549"/>
                        <a:pt x="191070" y="558643"/>
                        <a:pt x="212810" y="583654"/>
                      </a:cubicBezTo>
                      <a:cubicBezTo>
                        <a:pt x="216610" y="588073"/>
                        <a:pt x="222885" y="590812"/>
                        <a:pt x="223503" y="597882"/>
                      </a:cubicBezTo>
                      <a:cubicBezTo>
                        <a:pt x="215461" y="600180"/>
                        <a:pt x="209363" y="595231"/>
                        <a:pt x="203354" y="591784"/>
                      </a:cubicBezTo>
                      <a:cubicBezTo>
                        <a:pt x="192925" y="585686"/>
                        <a:pt x="182320" y="579500"/>
                        <a:pt x="173306" y="571546"/>
                      </a:cubicBezTo>
                      <a:cubicBezTo>
                        <a:pt x="150240" y="551308"/>
                        <a:pt x="123638" y="534870"/>
                        <a:pt x="104903" y="509859"/>
                      </a:cubicBezTo>
                      <a:cubicBezTo>
                        <a:pt x="87139" y="486175"/>
                        <a:pt x="76975" y="460015"/>
                        <a:pt x="71850" y="430586"/>
                      </a:cubicBezTo>
                      <a:cubicBezTo>
                        <a:pt x="62570" y="376500"/>
                        <a:pt x="69552" y="323385"/>
                        <a:pt x="78478" y="270360"/>
                      </a:cubicBezTo>
                      <a:cubicBezTo>
                        <a:pt x="85195" y="230237"/>
                        <a:pt x="86697" y="189937"/>
                        <a:pt x="83338" y="149638"/>
                      </a:cubicBezTo>
                      <a:cubicBezTo>
                        <a:pt x="81217" y="123832"/>
                        <a:pt x="68669" y="101207"/>
                        <a:pt x="53379" y="80616"/>
                      </a:cubicBezTo>
                      <a:cubicBezTo>
                        <a:pt x="38267" y="60201"/>
                        <a:pt x="25452" y="38195"/>
                        <a:pt x="8572" y="19018"/>
                      </a:cubicBezTo>
                      <a:cubicBezTo>
                        <a:pt x="4419" y="14334"/>
                        <a:pt x="530" y="8589"/>
                        <a:pt x="0" y="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31"/>
                <p:cNvSpPr/>
                <p:nvPr/>
              </p:nvSpPr>
              <p:spPr>
                <a:xfrm>
                  <a:off x="9972271" y="461235"/>
                  <a:ext cx="123233" cy="6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33" h="601400" extrusionOk="0">
                      <a:moveTo>
                        <a:pt x="72469" y="601401"/>
                      </a:moveTo>
                      <a:cubicBezTo>
                        <a:pt x="62483" y="600075"/>
                        <a:pt x="57798" y="593712"/>
                        <a:pt x="53732" y="587084"/>
                      </a:cubicBezTo>
                      <a:cubicBezTo>
                        <a:pt x="38179" y="561278"/>
                        <a:pt x="31286" y="532290"/>
                        <a:pt x="24303" y="503568"/>
                      </a:cubicBezTo>
                      <a:cubicBezTo>
                        <a:pt x="20504" y="487837"/>
                        <a:pt x="25629" y="470957"/>
                        <a:pt x="30666" y="455491"/>
                      </a:cubicBezTo>
                      <a:cubicBezTo>
                        <a:pt x="38443" y="431983"/>
                        <a:pt x="46574" y="408475"/>
                        <a:pt x="56207" y="385674"/>
                      </a:cubicBezTo>
                      <a:cubicBezTo>
                        <a:pt x="87847" y="310466"/>
                        <a:pt x="85460" y="233667"/>
                        <a:pt x="67608" y="156161"/>
                      </a:cubicBezTo>
                      <a:cubicBezTo>
                        <a:pt x="57091" y="110294"/>
                        <a:pt x="36853" y="68403"/>
                        <a:pt x="14228" y="27573"/>
                      </a:cubicBezTo>
                      <a:cubicBezTo>
                        <a:pt x="9721" y="19443"/>
                        <a:pt x="5656" y="11047"/>
                        <a:pt x="0" y="0"/>
                      </a:cubicBezTo>
                      <a:cubicBezTo>
                        <a:pt x="11401" y="2828"/>
                        <a:pt x="16526" y="8926"/>
                        <a:pt x="21476" y="14494"/>
                      </a:cubicBezTo>
                      <a:cubicBezTo>
                        <a:pt x="44011" y="39858"/>
                        <a:pt x="66282" y="65840"/>
                        <a:pt x="79273" y="97479"/>
                      </a:cubicBezTo>
                      <a:cubicBezTo>
                        <a:pt x="89791" y="123197"/>
                        <a:pt x="102605" y="148030"/>
                        <a:pt x="111442" y="174366"/>
                      </a:cubicBezTo>
                      <a:cubicBezTo>
                        <a:pt x="123461" y="209805"/>
                        <a:pt x="125053" y="246658"/>
                        <a:pt x="121694" y="283600"/>
                      </a:cubicBezTo>
                      <a:cubicBezTo>
                        <a:pt x="116657" y="339542"/>
                        <a:pt x="98186" y="391949"/>
                        <a:pt x="78478" y="444003"/>
                      </a:cubicBezTo>
                      <a:cubicBezTo>
                        <a:pt x="69287" y="468218"/>
                        <a:pt x="59654" y="492698"/>
                        <a:pt x="58594" y="518946"/>
                      </a:cubicBezTo>
                      <a:cubicBezTo>
                        <a:pt x="57710" y="540863"/>
                        <a:pt x="63807" y="561985"/>
                        <a:pt x="68138" y="583284"/>
                      </a:cubicBezTo>
                      <a:cubicBezTo>
                        <a:pt x="69287" y="589116"/>
                        <a:pt x="70789" y="594861"/>
                        <a:pt x="72292" y="601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31"/>
                <p:cNvSpPr/>
                <p:nvPr/>
              </p:nvSpPr>
              <p:spPr>
                <a:xfrm>
                  <a:off x="9866369" y="619694"/>
                  <a:ext cx="124415" cy="50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15" h="509754" extrusionOk="0">
                      <a:moveTo>
                        <a:pt x="55969" y="509666"/>
                      </a:moveTo>
                      <a:cubicBezTo>
                        <a:pt x="40592" y="506838"/>
                        <a:pt x="32285" y="496675"/>
                        <a:pt x="25215" y="485451"/>
                      </a:cubicBezTo>
                      <a:cubicBezTo>
                        <a:pt x="21326" y="479353"/>
                        <a:pt x="18763" y="472371"/>
                        <a:pt x="14875" y="466362"/>
                      </a:cubicBezTo>
                      <a:cubicBezTo>
                        <a:pt x="2591" y="447361"/>
                        <a:pt x="-945" y="427034"/>
                        <a:pt x="204" y="404410"/>
                      </a:cubicBezTo>
                      <a:cubicBezTo>
                        <a:pt x="2237" y="364817"/>
                        <a:pt x="14079" y="329025"/>
                        <a:pt x="33522" y="294823"/>
                      </a:cubicBezTo>
                      <a:cubicBezTo>
                        <a:pt x="48016" y="269106"/>
                        <a:pt x="64100" y="244095"/>
                        <a:pt x="74529" y="216345"/>
                      </a:cubicBezTo>
                      <a:cubicBezTo>
                        <a:pt x="91055" y="171980"/>
                        <a:pt x="95650" y="126025"/>
                        <a:pt x="90171" y="79097"/>
                      </a:cubicBezTo>
                      <a:cubicBezTo>
                        <a:pt x="87166" y="52937"/>
                        <a:pt x="87343" y="26424"/>
                        <a:pt x="81599" y="0"/>
                      </a:cubicBezTo>
                      <a:cubicBezTo>
                        <a:pt x="90879" y="8131"/>
                        <a:pt x="95916" y="18647"/>
                        <a:pt x="99628" y="29606"/>
                      </a:cubicBezTo>
                      <a:cubicBezTo>
                        <a:pt x="111470" y="65310"/>
                        <a:pt x="117744" y="102340"/>
                        <a:pt x="122959" y="139281"/>
                      </a:cubicBezTo>
                      <a:cubicBezTo>
                        <a:pt x="128791" y="181260"/>
                        <a:pt x="116419" y="220410"/>
                        <a:pt x="98125" y="258059"/>
                      </a:cubicBezTo>
                      <a:cubicBezTo>
                        <a:pt x="81245" y="292702"/>
                        <a:pt x="58179" y="323899"/>
                        <a:pt x="42624" y="359426"/>
                      </a:cubicBezTo>
                      <a:cubicBezTo>
                        <a:pt x="24949" y="399726"/>
                        <a:pt x="26806" y="439053"/>
                        <a:pt x="42624" y="478823"/>
                      </a:cubicBezTo>
                      <a:cubicBezTo>
                        <a:pt x="46779" y="489339"/>
                        <a:pt x="51639" y="499503"/>
                        <a:pt x="56235" y="5097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31"/>
                <p:cNvSpPr/>
                <p:nvPr/>
              </p:nvSpPr>
              <p:spPr>
                <a:xfrm>
                  <a:off x="9591927" y="580543"/>
                  <a:ext cx="198891" cy="48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91" h="486246" extrusionOk="0">
                      <a:moveTo>
                        <a:pt x="33113" y="486246"/>
                      </a:moveTo>
                      <a:cubicBezTo>
                        <a:pt x="18973" y="479530"/>
                        <a:pt x="13582" y="467687"/>
                        <a:pt x="9606" y="454961"/>
                      </a:cubicBezTo>
                      <a:cubicBezTo>
                        <a:pt x="7485" y="448068"/>
                        <a:pt x="6689" y="440733"/>
                        <a:pt x="4479" y="433839"/>
                      </a:cubicBezTo>
                      <a:cubicBezTo>
                        <a:pt x="-2590" y="412364"/>
                        <a:pt x="-735" y="391860"/>
                        <a:pt x="6159" y="370208"/>
                      </a:cubicBezTo>
                      <a:cubicBezTo>
                        <a:pt x="18266" y="332383"/>
                        <a:pt x="38858" y="300921"/>
                        <a:pt x="66343" y="272729"/>
                      </a:cubicBezTo>
                      <a:cubicBezTo>
                        <a:pt x="86935" y="251607"/>
                        <a:pt x="108941" y="231546"/>
                        <a:pt x="126085" y="207331"/>
                      </a:cubicBezTo>
                      <a:cubicBezTo>
                        <a:pt x="153394" y="168622"/>
                        <a:pt x="169567" y="125494"/>
                        <a:pt x="176372" y="78655"/>
                      </a:cubicBezTo>
                      <a:cubicBezTo>
                        <a:pt x="180083" y="52584"/>
                        <a:pt x="187153" y="26955"/>
                        <a:pt x="188302" y="0"/>
                      </a:cubicBezTo>
                      <a:cubicBezTo>
                        <a:pt x="195196" y="10252"/>
                        <a:pt x="197405" y="21652"/>
                        <a:pt x="198112" y="33229"/>
                      </a:cubicBezTo>
                      <a:cubicBezTo>
                        <a:pt x="200498" y="70701"/>
                        <a:pt x="197052" y="108173"/>
                        <a:pt x="192544" y="145202"/>
                      </a:cubicBezTo>
                      <a:cubicBezTo>
                        <a:pt x="187419" y="187269"/>
                        <a:pt x="165502" y="222001"/>
                        <a:pt x="138104" y="253640"/>
                      </a:cubicBezTo>
                      <a:cubicBezTo>
                        <a:pt x="112917" y="282804"/>
                        <a:pt x="82605" y="307019"/>
                        <a:pt x="58477" y="337421"/>
                      </a:cubicBezTo>
                      <a:cubicBezTo>
                        <a:pt x="31081" y="371799"/>
                        <a:pt x="22774" y="410331"/>
                        <a:pt x="27811" y="452840"/>
                      </a:cubicBezTo>
                      <a:cubicBezTo>
                        <a:pt x="29137" y="464064"/>
                        <a:pt x="31258" y="475111"/>
                        <a:pt x="33026" y="4862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31"/>
                <p:cNvSpPr/>
                <p:nvPr/>
              </p:nvSpPr>
              <p:spPr>
                <a:xfrm>
                  <a:off x="9747289" y="703210"/>
                  <a:ext cx="128238" cy="493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238" h="493424" extrusionOk="0">
                      <a:moveTo>
                        <a:pt x="118577" y="88"/>
                      </a:moveTo>
                      <a:cubicBezTo>
                        <a:pt x="125647" y="11312"/>
                        <a:pt x="126973" y="20592"/>
                        <a:pt x="127591" y="29871"/>
                      </a:cubicBezTo>
                      <a:cubicBezTo>
                        <a:pt x="130508" y="73264"/>
                        <a:pt x="123349" y="115419"/>
                        <a:pt x="110624" y="156691"/>
                      </a:cubicBezTo>
                      <a:cubicBezTo>
                        <a:pt x="106469" y="170036"/>
                        <a:pt x="98516" y="181790"/>
                        <a:pt x="89413" y="192307"/>
                      </a:cubicBezTo>
                      <a:cubicBezTo>
                        <a:pt x="79161" y="204149"/>
                        <a:pt x="69970" y="216875"/>
                        <a:pt x="59277" y="228453"/>
                      </a:cubicBezTo>
                      <a:cubicBezTo>
                        <a:pt x="45048" y="243830"/>
                        <a:pt x="37713" y="263450"/>
                        <a:pt x="34266" y="283953"/>
                      </a:cubicBezTo>
                      <a:cubicBezTo>
                        <a:pt x="26666" y="329467"/>
                        <a:pt x="32764" y="372329"/>
                        <a:pt x="55653" y="413424"/>
                      </a:cubicBezTo>
                      <a:cubicBezTo>
                        <a:pt x="69970" y="439053"/>
                        <a:pt x="88530" y="460971"/>
                        <a:pt x="106735" y="483418"/>
                      </a:cubicBezTo>
                      <a:cubicBezTo>
                        <a:pt x="109032" y="486246"/>
                        <a:pt x="111773" y="488633"/>
                        <a:pt x="112656" y="492344"/>
                      </a:cubicBezTo>
                      <a:cubicBezTo>
                        <a:pt x="107795" y="495172"/>
                        <a:pt x="104171" y="491814"/>
                        <a:pt x="101255" y="489516"/>
                      </a:cubicBezTo>
                      <a:cubicBezTo>
                        <a:pt x="74124" y="467599"/>
                        <a:pt x="46639" y="446035"/>
                        <a:pt x="24633" y="418462"/>
                      </a:cubicBezTo>
                      <a:cubicBezTo>
                        <a:pt x="15442" y="406973"/>
                        <a:pt x="12790" y="393275"/>
                        <a:pt x="9874" y="379930"/>
                      </a:cubicBezTo>
                      <a:cubicBezTo>
                        <a:pt x="329" y="337244"/>
                        <a:pt x="-5857" y="294293"/>
                        <a:pt x="8460" y="251165"/>
                      </a:cubicBezTo>
                      <a:cubicBezTo>
                        <a:pt x="16237" y="227834"/>
                        <a:pt x="29140" y="207419"/>
                        <a:pt x="44783" y="188948"/>
                      </a:cubicBezTo>
                      <a:cubicBezTo>
                        <a:pt x="73152" y="155454"/>
                        <a:pt x="90827" y="117187"/>
                        <a:pt x="101344" y="74855"/>
                      </a:cubicBezTo>
                      <a:cubicBezTo>
                        <a:pt x="107265" y="51081"/>
                        <a:pt x="113097" y="27308"/>
                        <a:pt x="1184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21" name="Google Shape;821;p31"/>
            <p:cNvGrpSpPr/>
            <p:nvPr/>
          </p:nvGrpSpPr>
          <p:grpSpPr>
            <a:xfrm rot="10800000" flipH="1">
              <a:off x="7429901" y="-463061"/>
              <a:ext cx="2205496" cy="1825241"/>
              <a:chOff x="8722216" y="4614354"/>
              <a:chExt cx="2712454" cy="2244793"/>
            </a:xfrm>
          </p:grpSpPr>
          <p:sp>
            <p:nvSpPr>
              <p:cNvPr id="822" name="Google Shape;822;p31"/>
              <p:cNvSpPr/>
              <p:nvPr/>
            </p:nvSpPr>
            <p:spPr>
              <a:xfrm>
                <a:off x="8722216" y="4614354"/>
                <a:ext cx="2657472" cy="2088795"/>
              </a:xfrm>
              <a:custGeom>
                <a:avLst/>
                <a:gdLst/>
                <a:ahLst/>
                <a:cxnLst/>
                <a:rect l="l" t="t" r="r" b="b"/>
                <a:pathLst>
                  <a:path w="2657472" h="2088795" extrusionOk="0">
                    <a:moveTo>
                      <a:pt x="671102" y="1989740"/>
                    </a:moveTo>
                    <a:cubicBezTo>
                      <a:pt x="731905" y="1989386"/>
                      <a:pt x="792708" y="1988414"/>
                      <a:pt x="853422" y="1993629"/>
                    </a:cubicBezTo>
                    <a:cubicBezTo>
                      <a:pt x="927570" y="2000080"/>
                      <a:pt x="1000834" y="2012188"/>
                      <a:pt x="1074186" y="2023853"/>
                    </a:cubicBezTo>
                    <a:cubicBezTo>
                      <a:pt x="1200918" y="2044091"/>
                      <a:pt x="1327296" y="2066804"/>
                      <a:pt x="1455176" y="2079089"/>
                    </a:cubicBezTo>
                    <a:cubicBezTo>
                      <a:pt x="1552478" y="2088456"/>
                      <a:pt x="1649958" y="2092610"/>
                      <a:pt x="1747614" y="2084391"/>
                    </a:cubicBezTo>
                    <a:cubicBezTo>
                      <a:pt x="1845711" y="2076084"/>
                      <a:pt x="1939478" y="2050897"/>
                      <a:pt x="2030595" y="2013955"/>
                    </a:cubicBezTo>
                    <a:cubicBezTo>
                      <a:pt x="2152200" y="1964553"/>
                      <a:pt x="2261434" y="1895885"/>
                      <a:pt x="2359266" y="1808304"/>
                    </a:cubicBezTo>
                    <a:cubicBezTo>
                      <a:pt x="2463020" y="1715332"/>
                      <a:pt x="2535489" y="1602475"/>
                      <a:pt x="2579500" y="1470794"/>
                    </a:cubicBezTo>
                    <a:cubicBezTo>
                      <a:pt x="2614850" y="1365008"/>
                      <a:pt x="2637209" y="1256482"/>
                      <a:pt x="2648698" y="1145481"/>
                    </a:cubicBezTo>
                    <a:cubicBezTo>
                      <a:pt x="2655945" y="1075134"/>
                      <a:pt x="2659568" y="1004610"/>
                      <a:pt x="2656210" y="934085"/>
                    </a:cubicBezTo>
                    <a:cubicBezTo>
                      <a:pt x="2650113" y="806205"/>
                      <a:pt x="2633586" y="680004"/>
                      <a:pt x="2589487" y="558663"/>
                    </a:cubicBezTo>
                    <a:cubicBezTo>
                      <a:pt x="2563415" y="486990"/>
                      <a:pt x="2522320" y="424773"/>
                      <a:pt x="2474067" y="366710"/>
                    </a:cubicBezTo>
                    <a:cubicBezTo>
                      <a:pt x="2455331" y="344174"/>
                      <a:pt x="2435623" y="322521"/>
                      <a:pt x="2416004" y="300781"/>
                    </a:cubicBezTo>
                    <a:cubicBezTo>
                      <a:pt x="2362270" y="240950"/>
                      <a:pt x="2298286" y="193934"/>
                      <a:pt x="2229442" y="153193"/>
                    </a:cubicBezTo>
                    <a:cubicBezTo>
                      <a:pt x="2112784" y="84082"/>
                      <a:pt x="1988969" y="33442"/>
                      <a:pt x="1855167" y="9316"/>
                    </a:cubicBezTo>
                    <a:cubicBezTo>
                      <a:pt x="1791890" y="-2085"/>
                      <a:pt x="1728082" y="-4118"/>
                      <a:pt x="1664805" y="9404"/>
                    </a:cubicBezTo>
                    <a:cubicBezTo>
                      <a:pt x="1546735" y="34680"/>
                      <a:pt x="1470996" y="108916"/>
                      <a:pt x="1426631" y="218414"/>
                    </a:cubicBezTo>
                    <a:cubicBezTo>
                      <a:pt x="1404536" y="273031"/>
                      <a:pt x="1393048" y="330475"/>
                      <a:pt x="1380852" y="387743"/>
                    </a:cubicBezTo>
                    <a:cubicBezTo>
                      <a:pt x="1367242" y="451639"/>
                      <a:pt x="1353102" y="515358"/>
                      <a:pt x="1331538" y="577222"/>
                    </a:cubicBezTo>
                    <a:cubicBezTo>
                      <a:pt x="1316603" y="619996"/>
                      <a:pt x="1297336" y="660472"/>
                      <a:pt x="1269940" y="696883"/>
                    </a:cubicBezTo>
                    <a:cubicBezTo>
                      <a:pt x="1228756" y="751588"/>
                      <a:pt x="1173080" y="785702"/>
                      <a:pt x="1110156" y="809563"/>
                    </a:cubicBezTo>
                    <a:cubicBezTo>
                      <a:pt x="1033975" y="838551"/>
                      <a:pt x="954525" y="854547"/>
                      <a:pt x="874544" y="868068"/>
                    </a:cubicBezTo>
                    <a:cubicBezTo>
                      <a:pt x="752408" y="888660"/>
                      <a:pt x="630272" y="908810"/>
                      <a:pt x="511229" y="944248"/>
                    </a:cubicBezTo>
                    <a:cubicBezTo>
                      <a:pt x="391921" y="979776"/>
                      <a:pt x="281274" y="1032094"/>
                      <a:pt x="185209" y="1112340"/>
                    </a:cubicBezTo>
                    <a:cubicBezTo>
                      <a:pt x="120341" y="1166515"/>
                      <a:pt x="67934" y="1230941"/>
                      <a:pt x="34616" y="1309154"/>
                    </a:cubicBezTo>
                    <a:cubicBezTo>
                      <a:pt x="-7363" y="1407782"/>
                      <a:pt x="-9838" y="1509238"/>
                      <a:pt x="20034" y="1611225"/>
                    </a:cubicBezTo>
                    <a:cubicBezTo>
                      <a:pt x="61040" y="1751566"/>
                      <a:pt x="142612" y="1860799"/>
                      <a:pt x="272790" y="1930881"/>
                    </a:cubicBezTo>
                    <a:cubicBezTo>
                      <a:pt x="334565" y="1964111"/>
                      <a:pt x="401378" y="1980107"/>
                      <a:pt x="470930" y="1986382"/>
                    </a:cubicBezTo>
                    <a:cubicBezTo>
                      <a:pt x="537654" y="1992391"/>
                      <a:pt x="604555" y="1989652"/>
                      <a:pt x="671367" y="1989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1"/>
              <p:cNvSpPr/>
              <p:nvPr/>
            </p:nvSpPr>
            <p:spPr>
              <a:xfrm>
                <a:off x="10340155" y="5492173"/>
                <a:ext cx="1094515" cy="1107908"/>
              </a:xfrm>
              <a:custGeom>
                <a:avLst/>
                <a:gdLst/>
                <a:ahLst/>
                <a:cxnLst/>
                <a:rect l="l" t="t" r="r" b="b"/>
                <a:pathLst>
                  <a:path w="1094515" h="1107908" extrusionOk="0">
                    <a:moveTo>
                      <a:pt x="711898" y="629299"/>
                    </a:moveTo>
                    <a:cubicBezTo>
                      <a:pt x="663380" y="648653"/>
                      <a:pt x="620428" y="659877"/>
                      <a:pt x="578538" y="674282"/>
                    </a:cubicBezTo>
                    <a:cubicBezTo>
                      <a:pt x="545132" y="685860"/>
                      <a:pt x="512167" y="698586"/>
                      <a:pt x="483092" y="719266"/>
                    </a:cubicBezTo>
                    <a:cubicBezTo>
                      <a:pt x="443764" y="747193"/>
                      <a:pt x="415926" y="783515"/>
                      <a:pt x="404702" y="831062"/>
                    </a:cubicBezTo>
                    <a:cubicBezTo>
                      <a:pt x="389677" y="894604"/>
                      <a:pt x="419549" y="949045"/>
                      <a:pt x="481412" y="969901"/>
                    </a:cubicBezTo>
                    <a:cubicBezTo>
                      <a:pt x="534085" y="987665"/>
                      <a:pt x="586757" y="981655"/>
                      <a:pt x="638634" y="965659"/>
                    </a:cubicBezTo>
                    <a:cubicBezTo>
                      <a:pt x="699083" y="947012"/>
                      <a:pt x="755821" y="919085"/>
                      <a:pt x="814680" y="896372"/>
                    </a:cubicBezTo>
                    <a:cubicBezTo>
                      <a:pt x="846230" y="884176"/>
                      <a:pt x="877956" y="872599"/>
                      <a:pt x="911540" y="867384"/>
                    </a:cubicBezTo>
                    <a:cubicBezTo>
                      <a:pt x="932485" y="864115"/>
                      <a:pt x="953430" y="863673"/>
                      <a:pt x="974198" y="868357"/>
                    </a:cubicBezTo>
                    <a:cubicBezTo>
                      <a:pt x="1016531" y="877813"/>
                      <a:pt x="1029434" y="909717"/>
                      <a:pt x="1005572" y="946216"/>
                    </a:cubicBezTo>
                    <a:cubicBezTo>
                      <a:pt x="986748" y="975027"/>
                      <a:pt x="958203" y="989521"/>
                      <a:pt x="926122" y="997386"/>
                    </a:cubicBezTo>
                    <a:cubicBezTo>
                      <a:pt x="870622" y="1010996"/>
                      <a:pt x="813884" y="1017801"/>
                      <a:pt x="757147" y="1023722"/>
                    </a:cubicBezTo>
                    <a:cubicBezTo>
                      <a:pt x="730987" y="1026462"/>
                      <a:pt x="704828" y="1028671"/>
                      <a:pt x="678669" y="1031146"/>
                    </a:cubicBezTo>
                    <a:cubicBezTo>
                      <a:pt x="674956" y="1031499"/>
                      <a:pt x="671157" y="1031588"/>
                      <a:pt x="667533" y="1032472"/>
                    </a:cubicBezTo>
                    <a:cubicBezTo>
                      <a:pt x="646411" y="1037155"/>
                      <a:pt x="633597" y="1052710"/>
                      <a:pt x="634746" y="1072064"/>
                    </a:cubicBezTo>
                    <a:cubicBezTo>
                      <a:pt x="635894" y="1090181"/>
                      <a:pt x="649769" y="1104145"/>
                      <a:pt x="670008" y="1107149"/>
                    </a:cubicBezTo>
                    <a:cubicBezTo>
                      <a:pt x="674427" y="1107768"/>
                      <a:pt x="679021" y="1108122"/>
                      <a:pt x="683440" y="1107768"/>
                    </a:cubicBezTo>
                    <a:cubicBezTo>
                      <a:pt x="772524" y="1100256"/>
                      <a:pt x="861607" y="1092744"/>
                      <a:pt x="948569" y="1070915"/>
                    </a:cubicBezTo>
                    <a:cubicBezTo>
                      <a:pt x="1002921" y="1057306"/>
                      <a:pt x="1047551" y="1028406"/>
                      <a:pt x="1076097" y="978120"/>
                    </a:cubicBezTo>
                    <a:cubicBezTo>
                      <a:pt x="1118252" y="903707"/>
                      <a:pt x="1085552" y="821164"/>
                      <a:pt x="1003451" y="796595"/>
                    </a:cubicBezTo>
                    <a:cubicBezTo>
                      <a:pt x="958998" y="783251"/>
                      <a:pt x="914367" y="786697"/>
                      <a:pt x="869915" y="797391"/>
                    </a:cubicBezTo>
                    <a:cubicBezTo>
                      <a:pt x="821484" y="809056"/>
                      <a:pt x="776235" y="829560"/>
                      <a:pt x="730192" y="847677"/>
                    </a:cubicBezTo>
                    <a:cubicBezTo>
                      <a:pt x="691748" y="862789"/>
                      <a:pt x="654718" y="881348"/>
                      <a:pt x="614861" y="892837"/>
                    </a:cubicBezTo>
                    <a:cubicBezTo>
                      <a:pt x="584990" y="901498"/>
                      <a:pt x="554853" y="906624"/>
                      <a:pt x="523745" y="901674"/>
                    </a:cubicBezTo>
                    <a:cubicBezTo>
                      <a:pt x="480440" y="894693"/>
                      <a:pt x="467538" y="870831"/>
                      <a:pt x="485742" y="831062"/>
                    </a:cubicBezTo>
                    <a:cubicBezTo>
                      <a:pt x="499530" y="800837"/>
                      <a:pt x="523745" y="781306"/>
                      <a:pt x="552909" y="767343"/>
                    </a:cubicBezTo>
                    <a:cubicBezTo>
                      <a:pt x="593031" y="748165"/>
                      <a:pt x="636071" y="736853"/>
                      <a:pt x="678138" y="723331"/>
                    </a:cubicBezTo>
                    <a:cubicBezTo>
                      <a:pt x="724006" y="708572"/>
                      <a:pt x="769166" y="692311"/>
                      <a:pt x="808140" y="662705"/>
                    </a:cubicBezTo>
                    <a:cubicBezTo>
                      <a:pt x="832444" y="644234"/>
                      <a:pt x="852151" y="621875"/>
                      <a:pt x="865585" y="594302"/>
                    </a:cubicBezTo>
                    <a:cubicBezTo>
                      <a:pt x="905266" y="512907"/>
                      <a:pt x="868943" y="420996"/>
                      <a:pt x="782864" y="386529"/>
                    </a:cubicBezTo>
                    <a:cubicBezTo>
                      <a:pt x="723829" y="362933"/>
                      <a:pt x="663732" y="366203"/>
                      <a:pt x="603814" y="383613"/>
                    </a:cubicBezTo>
                    <a:cubicBezTo>
                      <a:pt x="534174" y="403851"/>
                      <a:pt x="474520" y="442913"/>
                      <a:pt x="416633" y="484981"/>
                    </a:cubicBezTo>
                    <a:cubicBezTo>
                      <a:pt x="388705" y="505307"/>
                      <a:pt x="360867" y="525722"/>
                      <a:pt x="331172" y="543486"/>
                    </a:cubicBezTo>
                    <a:cubicBezTo>
                      <a:pt x="314911" y="553207"/>
                      <a:pt x="297854" y="560807"/>
                      <a:pt x="279119" y="563989"/>
                    </a:cubicBezTo>
                    <a:cubicBezTo>
                      <a:pt x="262416" y="566817"/>
                      <a:pt x="246154" y="565314"/>
                      <a:pt x="230600" y="558333"/>
                    </a:cubicBezTo>
                    <a:cubicBezTo>
                      <a:pt x="205679" y="547020"/>
                      <a:pt x="191891" y="524396"/>
                      <a:pt x="193659" y="496911"/>
                    </a:cubicBezTo>
                    <a:cubicBezTo>
                      <a:pt x="194985" y="476143"/>
                      <a:pt x="202497" y="457495"/>
                      <a:pt x="214693" y="440704"/>
                    </a:cubicBezTo>
                    <a:cubicBezTo>
                      <a:pt x="238377" y="408005"/>
                      <a:pt x="268956" y="382552"/>
                      <a:pt x="302450" y="360812"/>
                    </a:cubicBezTo>
                    <a:cubicBezTo>
                      <a:pt x="340275" y="336332"/>
                      <a:pt x="379250" y="313707"/>
                      <a:pt x="417075" y="289315"/>
                    </a:cubicBezTo>
                    <a:cubicBezTo>
                      <a:pt x="446858" y="270049"/>
                      <a:pt x="473459" y="246895"/>
                      <a:pt x="493873" y="217465"/>
                    </a:cubicBezTo>
                    <a:cubicBezTo>
                      <a:pt x="511372" y="192190"/>
                      <a:pt x="522596" y="164793"/>
                      <a:pt x="521624" y="133419"/>
                    </a:cubicBezTo>
                    <a:cubicBezTo>
                      <a:pt x="520475" y="97804"/>
                      <a:pt x="503595" y="70584"/>
                      <a:pt x="476641" y="48755"/>
                    </a:cubicBezTo>
                    <a:cubicBezTo>
                      <a:pt x="453398" y="29931"/>
                      <a:pt x="426265" y="18707"/>
                      <a:pt x="397543" y="11990"/>
                    </a:cubicBezTo>
                    <a:cubicBezTo>
                      <a:pt x="293083" y="-12313"/>
                      <a:pt x="192952" y="-29"/>
                      <a:pt x="98920" y="52113"/>
                    </a:cubicBezTo>
                    <a:cubicBezTo>
                      <a:pt x="54996" y="76505"/>
                      <a:pt x="22827" y="112651"/>
                      <a:pt x="5065" y="160551"/>
                    </a:cubicBezTo>
                    <a:cubicBezTo>
                      <a:pt x="2413" y="167621"/>
                      <a:pt x="292" y="174779"/>
                      <a:pt x="27" y="182380"/>
                    </a:cubicBezTo>
                    <a:cubicBezTo>
                      <a:pt x="-591" y="200320"/>
                      <a:pt x="9571" y="215698"/>
                      <a:pt x="25479" y="220912"/>
                    </a:cubicBezTo>
                    <a:cubicBezTo>
                      <a:pt x="41476" y="226215"/>
                      <a:pt x="58532" y="220117"/>
                      <a:pt x="68518" y="204739"/>
                    </a:cubicBezTo>
                    <a:cubicBezTo>
                      <a:pt x="72142" y="199171"/>
                      <a:pt x="74617" y="192720"/>
                      <a:pt x="77091" y="186445"/>
                    </a:cubicBezTo>
                    <a:cubicBezTo>
                      <a:pt x="89110" y="156662"/>
                      <a:pt x="109348" y="133773"/>
                      <a:pt x="137187" y="118661"/>
                    </a:cubicBezTo>
                    <a:cubicBezTo>
                      <a:pt x="216637" y="75622"/>
                      <a:pt x="300506" y="65900"/>
                      <a:pt x="387910" y="88878"/>
                    </a:cubicBezTo>
                    <a:cubicBezTo>
                      <a:pt x="401078" y="92325"/>
                      <a:pt x="413451" y="97893"/>
                      <a:pt x="424587" y="105758"/>
                    </a:cubicBezTo>
                    <a:cubicBezTo>
                      <a:pt x="445973" y="120959"/>
                      <a:pt x="449951" y="136424"/>
                      <a:pt x="438461" y="160198"/>
                    </a:cubicBezTo>
                    <a:cubicBezTo>
                      <a:pt x="430507" y="176724"/>
                      <a:pt x="418400" y="189980"/>
                      <a:pt x="404791" y="202000"/>
                    </a:cubicBezTo>
                    <a:cubicBezTo>
                      <a:pt x="379338" y="224535"/>
                      <a:pt x="350174" y="241680"/>
                      <a:pt x="321010" y="258737"/>
                    </a:cubicBezTo>
                    <a:cubicBezTo>
                      <a:pt x="270989" y="287989"/>
                      <a:pt x="222028" y="318568"/>
                      <a:pt x="181463" y="360724"/>
                    </a:cubicBezTo>
                    <a:cubicBezTo>
                      <a:pt x="158927" y="384231"/>
                      <a:pt x="138954" y="409507"/>
                      <a:pt x="127907" y="440527"/>
                    </a:cubicBezTo>
                    <a:cubicBezTo>
                      <a:pt x="108376" y="495320"/>
                      <a:pt x="111028" y="547639"/>
                      <a:pt x="151061" y="592623"/>
                    </a:cubicBezTo>
                    <a:cubicBezTo>
                      <a:pt x="191891" y="638402"/>
                      <a:pt x="244476" y="649626"/>
                      <a:pt x="303069" y="637253"/>
                    </a:cubicBezTo>
                    <a:cubicBezTo>
                      <a:pt x="338331" y="629829"/>
                      <a:pt x="368732" y="611623"/>
                      <a:pt x="397985" y="591739"/>
                    </a:cubicBezTo>
                    <a:cubicBezTo>
                      <a:pt x="438284" y="564342"/>
                      <a:pt x="477347" y="534913"/>
                      <a:pt x="518177" y="508224"/>
                    </a:cubicBezTo>
                    <a:cubicBezTo>
                      <a:pt x="559184" y="481445"/>
                      <a:pt x="602841" y="459528"/>
                      <a:pt x="651802" y="450514"/>
                    </a:cubicBezTo>
                    <a:cubicBezTo>
                      <a:pt x="677872" y="445741"/>
                      <a:pt x="704033" y="444857"/>
                      <a:pt x="730192" y="450249"/>
                    </a:cubicBezTo>
                    <a:cubicBezTo>
                      <a:pt x="745746" y="453519"/>
                      <a:pt x="760594" y="458821"/>
                      <a:pt x="773585" y="468277"/>
                    </a:cubicBezTo>
                    <a:cubicBezTo>
                      <a:pt x="804693" y="490990"/>
                      <a:pt x="813442" y="528020"/>
                      <a:pt x="795590" y="562221"/>
                    </a:cubicBezTo>
                    <a:cubicBezTo>
                      <a:pt x="784455" y="583520"/>
                      <a:pt x="767398" y="599163"/>
                      <a:pt x="746895" y="611005"/>
                    </a:cubicBezTo>
                    <a:cubicBezTo>
                      <a:pt x="733285" y="618870"/>
                      <a:pt x="718968" y="625587"/>
                      <a:pt x="711987" y="6292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1"/>
              <p:cNvSpPr/>
              <p:nvPr/>
            </p:nvSpPr>
            <p:spPr>
              <a:xfrm>
                <a:off x="9324739" y="5674499"/>
                <a:ext cx="782089" cy="1152591"/>
              </a:xfrm>
              <a:custGeom>
                <a:avLst/>
                <a:gdLst/>
                <a:ahLst/>
                <a:cxnLst/>
                <a:rect l="l" t="t" r="r" b="b"/>
                <a:pathLst>
                  <a:path w="782089" h="1152591" extrusionOk="0">
                    <a:moveTo>
                      <a:pt x="0" y="38232"/>
                    </a:moveTo>
                    <a:cubicBezTo>
                      <a:pt x="0" y="51931"/>
                      <a:pt x="7600" y="62182"/>
                      <a:pt x="15112" y="72610"/>
                    </a:cubicBezTo>
                    <a:cubicBezTo>
                      <a:pt x="60714" y="135976"/>
                      <a:pt x="106493" y="199254"/>
                      <a:pt x="151653" y="262885"/>
                    </a:cubicBezTo>
                    <a:cubicBezTo>
                      <a:pt x="277678" y="440521"/>
                      <a:pt x="395219" y="623725"/>
                      <a:pt x="512936" y="806929"/>
                    </a:cubicBezTo>
                    <a:cubicBezTo>
                      <a:pt x="566934" y="890887"/>
                      <a:pt x="619959" y="975551"/>
                      <a:pt x="671482" y="1061011"/>
                    </a:cubicBezTo>
                    <a:cubicBezTo>
                      <a:pt x="683060" y="1080277"/>
                      <a:pt x="693489" y="1100250"/>
                      <a:pt x="704359" y="1119958"/>
                    </a:cubicBezTo>
                    <a:cubicBezTo>
                      <a:pt x="708690" y="1127824"/>
                      <a:pt x="712754" y="1135866"/>
                      <a:pt x="719648" y="1142052"/>
                    </a:cubicBezTo>
                    <a:cubicBezTo>
                      <a:pt x="732197" y="1153452"/>
                      <a:pt x="749342" y="1155839"/>
                      <a:pt x="763482" y="1148062"/>
                    </a:cubicBezTo>
                    <a:cubicBezTo>
                      <a:pt x="776473" y="1140903"/>
                      <a:pt x="783721" y="1125703"/>
                      <a:pt x="781777" y="1109794"/>
                    </a:cubicBezTo>
                    <a:cubicBezTo>
                      <a:pt x="780451" y="1099101"/>
                      <a:pt x="775413" y="1089910"/>
                      <a:pt x="770553" y="1080542"/>
                    </a:cubicBezTo>
                    <a:cubicBezTo>
                      <a:pt x="735821" y="1013818"/>
                      <a:pt x="694637" y="950982"/>
                      <a:pt x="654780" y="887528"/>
                    </a:cubicBezTo>
                    <a:cubicBezTo>
                      <a:pt x="526635" y="683467"/>
                      <a:pt x="396367" y="480644"/>
                      <a:pt x="259296" y="282504"/>
                    </a:cubicBezTo>
                    <a:cubicBezTo>
                      <a:pt x="200791" y="197928"/>
                      <a:pt x="139988" y="114943"/>
                      <a:pt x="80245" y="31250"/>
                    </a:cubicBezTo>
                    <a:cubicBezTo>
                      <a:pt x="74147" y="22678"/>
                      <a:pt x="67961" y="14017"/>
                      <a:pt x="59300" y="7830"/>
                    </a:cubicBezTo>
                    <a:cubicBezTo>
                      <a:pt x="46574" y="-1184"/>
                      <a:pt x="32787" y="-2686"/>
                      <a:pt x="19001" y="4737"/>
                    </a:cubicBezTo>
                    <a:cubicBezTo>
                      <a:pt x="6098" y="11719"/>
                      <a:pt x="-265" y="23208"/>
                      <a:pt x="176" y="381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1"/>
              <p:cNvSpPr/>
              <p:nvPr/>
            </p:nvSpPr>
            <p:spPr>
              <a:xfrm>
                <a:off x="9150572" y="5725202"/>
                <a:ext cx="769716" cy="1133945"/>
              </a:xfrm>
              <a:custGeom>
                <a:avLst/>
                <a:gdLst/>
                <a:ahLst/>
                <a:cxnLst/>
                <a:rect l="l" t="t" r="r" b="b"/>
                <a:pathLst>
                  <a:path w="769716" h="1133945" extrusionOk="0">
                    <a:moveTo>
                      <a:pt x="733411" y="1133946"/>
                    </a:moveTo>
                    <a:cubicBezTo>
                      <a:pt x="757626" y="1133681"/>
                      <a:pt x="774860" y="1110880"/>
                      <a:pt x="768320" y="1087018"/>
                    </a:cubicBezTo>
                    <a:cubicBezTo>
                      <a:pt x="766552" y="1080655"/>
                      <a:pt x="763106" y="1074557"/>
                      <a:pt x="759570" y="1068813"/>
                    </a:cubicBezTo>
                    <a:cubicBezTo>
                      <a:pt x="597754" y="808544"/>
                      <a:pt x="435230" y="548806"/>
                      <a:pt x="261305" y="296315"/>
                    </a:cubicBezTo>
                    <a:cubicBezTo>
                      <a:pt x="200767" y="208469"/>
                      <a:pt x="140583" y="120447"/>
                      <a:pt x="80222" y="32512"/>
                    </a:cubicBezTo>
                    <a:cubicBezTo>
                      <a:pt x="75980" y="26326"/>
                      <a:pt x="71827" y="19963"/>
                      <a:pt x="66789" y="14484"/>
                    </a:cubicBezTo>
                    <a:cubicBezTo>
                      <a:pt x="52207" y="-1336"/>
                      <a:pt x="31880" y="-4429"/>
                      <a:pt x="15973" y="6353"/>
                    </a:cubicBezTo>
                    <a:cubicBezTo>
                      <a:pt x="154" y="17046"/>
                      <a:pt x="-4619" y="37373"/>
                      <a:pt x="4837" y="56462"/>
                    </a:cubicBezTo>
                    <a:cubicBezTo>
                      <a:pt x="8814" y="64504"/>
                      <a:pt x="14205" y="71840"/>
                      <a:pt x="19243" y="79263"/>
                    </a:cubicBezTo>
                    <a:cubicBezTo>
                      <a:pt x="137843" y="252039"/>
                      <a:pt x="258300" y="423577"/>
                      <a:pt x="372041" y="599623"/>
                    </a:cubicBezTo>
                    <a:cubicBezTo>
                      <a:pt x="475971" y="760468"/>
                      <a:pt x="579636" y="921577"/>
                      <a:pt x="679148" y="1085251"/>
                    </a:cubicBezTo>
                    <a:cubicBezTo>
                      <a:pt x="685776" y="1096121"/>
                      <a:pt x="692847" y="1106814"/>
                      <a:pt x="700447" y="1117066"/>
                    </a:cubicBezTo>
                    <a:cubicBezTo>
                      <a:pt x="708490" y="1127848"/>
                      <a:pt x="719713" y="1133504"/>
                      <a:pt x="733411" y="11339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1"/>
              <p:cNvSpPr/>
              <p:nvPr/>
            </p:nvSpPr>
            <p:spPr>
              <a:xfrm>
                <a:off x="9751436" y="5783158"/>
                <a:ext cx="140706" cy="167316"/>
              </a:xfrm>
              <a:custGeom>
                <a:avLst/>
                <a:gdLst/>
                <a:ahLst/>
                <a:cxnLst/>
                <a:rect l="l" t="t" r="r" b="b"/>
                <a:pathLst>
                  <a:path w="140706" h="167316" extrusionOk="0">
                    <a:moveTo>
                      <a:pt x="71" y="11851"/>
                    </a:moveTo>
                    <a:cubicBezTo>
                      <a:pt x="1043" y="36508"/>
                      <a:pt x="12533" y="56481"/>
                      <a:pt x="29147" y="73361"/>
                    </a:cubicBezTo>
                    <a:cubicBezTo>
                      <a:pt x="42580" y="86883"/>
                      <a:pt x="40370" y="89976"/>
                      <a:pt x="28263" y="99609"/>
                    </a:cubicBezTo>
                    <a:cubicBezTo>
                      <a:pt x="17481" y="108270"/>
                      <a:pt x="10588" y="119847"/>
                      <a:pt x="3607" y="131336"/>
                    </a:cubicBezTo>
                    <a:cubicBezTo>
                      <a:pt x="337" y="136639"/>
                      <a:pt x="-1520" y="142825"/>
                      <a:pt x="3164" y="148039"/>
                    </a:cubicBezTo>
                    <a:cubicBezTo>
                      <a:pt x="7760" y="153077"/>
                      <a:pt x="14300" y="152635"/>
                      <a:pt x="19956" y="150248"/>
                    </a:cubicBezTo>
                    <a:cubicBezTo>
                      <a:pt x="31710" y="145299"/>
                      <a:pt x="42227" y="138141"/>
                      <a:pt x="52037" y="130010"/>
                    </a:cubicBezTo>
                    <a:cubicBezTo>
                      <a:pt x="65293" y="118963"/>
                      <a:pt x="65382" y="118963"/>
                      <a:pt x="78373" y="131778"/>
                    </a:cubicBezTo>
                    <a:cubicBezTo>
                      <a:pt x="86945" y="140173"/>
                      <a:pt x="94987" y="149011"/>
                      <a:pt x="103648" y="157141"/>
                    </a:cubicBezTo>
                    <a:cubicBezTo>
                      <a:pt x="107360" y="160677"/>
                      <a:pt x="111779" y="164124"/>
                      <a:pt x="116552" y="165891"/>
                    </a:cubicBezTo>
                    <a:cubicBezTo>
                      <a:pt x="130249" y="171017"/>
                      <a:pt x="140678" y="161737"/>
                      <a:pt x="137584" y="147332"/>
                    </a:cubicBezTo>
                    <a:cubicBezTo>
                      <a:pt x="135729" y="138494"/>
                      <a:pt x="131310" y="130717"/>
                      <a:pt x="125919" y="123294"/>
                    </a:cubicBezTo>
                    <a:cubicBezTo>
                      <a:pt x="118407" y="113042"/>
                      <a:pt x="108244" y="102967"/>
                      <a:pt x="105681" y="91478"/>
                    </a:cubicBezTo>
                    <a:cubicBezTo>
                      <a:pt x="102853" y="78310"/>
                      <a:pt x="120705" y="73008"/>
                      <a:pt x="125919" y="61342"/>
                    </a:cubicBezTo>
                    <a:cubicBezTo>
                      <a:pt x="128835" y="54802"/>
                      <a:pt x="135906" y="50295"/>
                      <a:pt x="138646" y="43048"/>
                    </a:cubicBezTo>
                    <a:cubicBezTo>
                      <a:pt x="141208" y="36420"/>
                      <a:pt x="142092" y="29703"/>
                      <a:pt x="137055" y="23959"/>
                    </a:cubicBezTo>
                    <a:cubicBezTo>
                      <a:pt x="131929" y="18126"/>
                      <a:pt x="125477" y="18303"/>
                      <a:pt x="118496" y="20424"/>
                    </a:cubicBezTo>
                    <a:cubicBezTo>
                      <a:pt x="109658" y="23163"/>
                      <a:pt x="102146" y="27671"/>
                      <a:pt x="95959" y="34476"/>
                    </a:cubicBezTo>
                    <a:cubicBezTo>
                      <a:pt x="92424" y="38364"/>
                      <a:pt x="89066" y="42429"/>
                      <a:pt x="85178" y="45788"/>
                    </a:cubicBezTo>
                    <a:cubicBezTo>
                      <a:pt x="74660" y="54891"/>
                      <a:pt x="71302" y="55332"/>
                      <a:pt x="64498" y="42871"/>
                    </a:cubicBezTo>
                    <a:cubicBezTo>
                      <a:pt x="53274" y="22368"/>
                      <a:pt x="35156" y="11498"/>
                      <a:pt x="15183" y="2395"/>
                    </a:cubicBezTo>
                    <a:cubicBezTo>
                      <a:pt x="3872" y="-2731"/>
                      <a:pt x="-635" y="362"/>
                      <a:pt x="71" y="117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7" name="Google Shape;827;p31"/>
              <p:cNvGrpSpPr/>
              <p:nvPr/>
            </p:nvGrpSpPr>
            <p:grpSpPr>
              <a:xfrm>
                <a:off x="10287061" y="4755686"/>
                <a:ext cx="307294" cy="392078"/>
                <a:chOff x="10287061" y="4755686"/>
                <a:chExt cx="307294" cy="392078"/>
              </a:xfrm>
            </p:grpSpPr>
            <p:sp>
              <p:nvSpPr>
                <p:cNvPr id="828" name="Google Shape;828;p31"/>
                <p:cNvSpPr/>
                <p:nvPr/>
              </p:nvSpPr>
              <p:spPr>
                <a:xfrm>
                  <a:off x="10375877" y="5011518"/>
                  <a:ext cx="73803" cy="77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3" h="77364" extrusionOk="0">
                      <a:moveTo>
                        <a:pt x="10" y="40335"/>
                      </a:moveTo>
                      <a:cubicBezTo>
                        <a:pt x="-433" y="62164"/>
                        <a:pt x="14415" y="77276"/>
                        <a:pt x="36421" y="77365"/>
                      </a:cubicBezTo>
                      <a:cubicBezTo>
                        <a:pt x="59044" y="77365"/>
                        <a:pt x="73892" y="60927"/>
                        <a:pt x="73804" y="35739"/>
                      </a:cubicBezTo>
                      <a:cubicBezTo>
                        <a:pt x="73804" y="17357"/>
                        <a:pt x="58249" y="919"/>
                        <a:pt x="40044" y="35"/>
                      </a:cubicBezTo>
                      <a:cubicBezTo>
                        <a:pt x="19540" y="-937"/>
                        <a:pt x="451" y="18241"/>
                        <a:pt x="10" y="404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31"/>
                <p:cNvSpPr/>
                <p:nvPr/>
              </p:nvSpPr>
              <p:spPr>
                <a:xfrm>
                  <a:off x="10363304" y="4755686"/>
                  <a:ext cx="70758" cy="69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58" h="69005" extrusionOk="0">
                      <a:moveTo>
                        <a:pt x="40155" y="68952"/>
                      </a:moveTo>
                      <a:cubicBezTo>
                        <a:pt x="57565" y="67892"/>
                        <a:pt x="71440" y="50747"/>
                        <a:pt x="70733" y="31216"/>
                      </a:cubicBezTo>
                      <a:cubicBezTo>
                        <a:pt x="70115" y="14247"/>
                        <a:pt x="55090" y="-600"/>
                        <a:pt x="39183" y="19"/>
                      </a:cubicBezTo>
                      <a:cubicBezTo>
                        <a:pt x="16647" y="902"/>
                        <a:pt x="-852" y="16280"/>
                        <a:pt x="32" y="34397"/>
                      </a:cubicBezTo>
                      <a:cubicBezTo>
                        <a:pt x="916" y="52514"/>
                        <a:pt x="21419" y="70101"/>
                        <a:pt x="40155" y="689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31"/>
                <p:cNvSpPr/>
                <p:nvPr/>
              </p:nvSpPr>
              <p:spPr>
                <a:xfrm>
                  <a:off x="10475751" y="4874744"/>
                  <a:ext cx="66370" cy="6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70" h="68762" extrusionOk="0">
                      <a:moveTo>
                        <a:pt x="0" y="36060"/>
                      </a:moveTo>
                      <a:cubicBezTo>
                        <a:pt x="0" y="53912"/>
                        <a:pt x="14671" y="68495"/>
                        <a:pt x="32965" y="68759"/>
                      </a:cubicBezTo>
                      <a:cubicBezTo>
                        <a:pt x="51259" y="69025"/>
                        <a:pt x="66371" y="51880"/>
                        <a:pt x="66371" y="31111"/>
                      </a:cubicBezTo>
                      <a:cubicBezTo>
                        <a:pt x="66371" y="13347"/>
                        <a:pt x="54440" y="179"/>
                        <a:pt x="38179" y="3"/>
                      </a:cubicBezTo>
                      <a:cubicBezTo>
                        <a:pt x="18206" y="-262"/>
                        <a:pt x="0" y="17060"/>
                        <a:pt x="0" y="3614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31"/>
                <p:cNvSpPr/>
                <p:nvPr/>
              </p:nvSpPr>
              <p:spPr>
                <a:xfrm>
                  <a:off x="10287061" y="4895480"/>
                  <a:ext cx="67089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9" h="67864" extrusionOk="0">
                      <a:moveTo>
                        <a:pt x="6" y="33000"/>
                      </a:moveTo>
                      <a:cubicBezTo>
                        <a:pt x="-347" y="51029"/>
                        <a:pt x="13794" y="66937"/>
                        <a:pt x="31115" y="67821"/>
                      </a:cubicBezTo>
                      <a:cubicBezTo>
                        <a:pt x="49585" y="68793"/>
                        <a:pt x="66731" y="53327"/>
                        <a:pt x="67084" y="35298"/>
                      </a:cubicBezTo>
                      <a:cubicBezTo>
                        <a:pt x="67438" y="19037"/>
                        <a:pt x="51088" y="832"/>
                        <a:pt x="35534" y="36"/>
                      </a:cubicBezTo>
                      <a:cubicBezTo>
                        <a:pt x="17064" y="-847"/>
                        <a:pt x="360" y="14618"/>
                        <a:pt x="6" y="3300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31"/>
                <p:cNvSpPr/>
                <p:nvPr/>
              </p:nvSpPr>
              <p:spPr>
                <a:xfrm>
                  <a:off x="10529925" y="5083934"/>
                  <a:ext cx="64430" cy="63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30" h="63830" extrusionOk="0">
                      <a:moveTo>
                        <a:pt x="88" y="29253"/>
                      </a:moveTo>
                      <a:cubicBezTo>
                        <a:pt x="88" y="46133"/>
                        <a:pt x="15820" y="63189"/>
                        <a:pt x="32081" y="63808"/>
                      </a:cubicBezTo>
                      <a:cubicBezTo>
                        <a:pt x="48784" y="64515"/>
                        <a:pt x="64161" y="48607"/>
                        <a:pt x="64427" y="30578"/>
                      </a:cubicBezTo>
                      <a:cubicBezTo>
                        <a:pt x="64692" y="12903"/>
                        <a:pt x="51436" y="-88"/>
                        <a:pt x="33053" y="0"/>
                      </a:cubicBezTo>
                      <a:cubicBezTo>
                        <a:pt x="14317" y="0"/>
                        <a:pt x="88" y="12638"/>
                        <a:pt x="0" y="293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6" r:id="rId5"/>
    <p:sldLayoutId id="2147483667" r:id="rId6"/>
    <p:sldLayoutId id="2147483668" r:id="rId7"/>
    <p:sldLayoutId id="2147483676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9"/>
          <p:cNvSpPr/>
          <p:nvPr/>
        </p:nvSpPr>
        <p:spPr>
          <a:xfrm>
            <a:off x="-42107" y="3337989"/>
            <a:ext cx="3752973" cy="832416"/>
          </a:xfrm>
          <a:custGeom>
            <a:avLst/>
            <a:gdLst/>
            <a:ahLst/>
            <a:cxnLst/>
            <a:rect l="l" t="t" r="r" b="b"/>
            <a:pathLst>
              <a:path w="3404417" h="1024512" extrusionOk="0">
                <a:moveTo>
                  <a:pt x="3327633" y="953908"/>
                </a:moveTo>
                <a:cubicBezTo>
                  <a:pt x="3252424" y="1026465"/>
                  <a:pt x="3135414" y="1027084"/>
                  <a:pt x="3030953" y="1023284"/>
                </a:cubicBezTo>
                <a:cubicBezTo>
                  <a:pt x="2666136" y="1009762"/>
                  <a:pt x="2301319" y="996241"/>
                  <a:pt x="1936501" y="982719"/>
                </a:cubicBezTo>
                <a:cubicBezTo>
                  <a:pt x="1489141" y="966192"/>
                  <a:pt x="1041691" y="949666"/>
                  <a:pt x="594949" y="920326"/>
                </a:cubicBezTo>
                <a:cubicBezTo>
                  <a:pt x="395661" y="907246"/>
                  <a:pt x="195753" y="891515"/>
                  <a:pt x="0" y="852629"/>
                </a:cubicBezTo>
                <a:lnTo>
                  <a:pt x="0" y="18975"/>
                </a:lnTo>
                <a:cubicBezTo>
                  <a:pt x="94563" y="-3207"/>
                  <a:pt x="194428" y="-997"/>
                  <a:pt x="292172" y="1565"/>
                </a:cubicBezTo>
                <a:cubicBezTo>
                  <a:pt x="832240" y="15617"/>
                  <a:pt x="1372661" y="29669"/>
                  <a:pt x="1910872" y="75448"/>
                </a:cubicBezTo>
                <a:cubicBezTo>
                  <a:pt x="2296546" y="108147"/>
                  <a:pt x="2680895" y="157196"/>
                  <a:pt x="3062415" y="222329"/>
                </a:cubicBezTo>
                <a:cubicBezTo>
                  <a:pt x="3147080" y="236735"/>
                  <a:pt x="3236605" y="254410"/>
                  <a:pt x="3299706" y="312650"/>
                </a:cubicBezTo>
                <a:cubicBezTo>
                  <a:pt x="3387021" y="393161"/>
                  <a:pt x="3397892" y="524930"/>
                  <a:pt x="3402841" y="643619"/>
                </a:cubicBezTo>
                <a:cubicBezTo>
                  <a:pt x="3407525" y="753383"/>
                  <a:pt x="3406729" y="877640"/>
                  <a:pt x="3327633" y="9539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9"/>
          <p:cNvSpPr/>
          <p:nvPr/>
        </p:nvSpPr>
        <p:spPr>
          <a:xfrm>
            <a:off x="5331175" y="851470"/>
            <a:ext cx="3242964" cy="3308012"/>
          </a:xfrm>
          <a:custGeom>
            <a:avLst/>
            <a:gdLst/>
            <a:ahLst/>
            <a:cxnLst/>
            <a:rect l="l" t="t" r="r" b="b"/>
            <a:pathLst>
              <a:path w="4281864" h="4595302" extrusionOk="0">
                <a:moveTo>
                  <a:pt x="390215" y="3103246"/>
                </a:moveTo>
                <a:cubicBezTo>
                  <a:pt x="392071" y="3105986"/>
                  <a:pt x="391894" y="3113056"/>
                  <a:pt x="389684" y="3115265"/>
                </a:cubicBezTo>
                <a:cubicBezTo>
                  <a:pt x="374484" y="3130466"/>
                  <a:pt x="358753" y="3145137"/>
                  <a:pt x="342580" y="3159277"/>
                </a:cubicBezTo>
                <a:cubicBezTo>
                  <a:pt x="340900" y="3160690"/>
                  <a:pt x="332417" y="3158305"/>
                  <a:pt x="331533" y="3156007"/>
                </a:cubicBezTo>
                <a:cubicBezTo>
                  <a:pt x="324198" y="3136387"/>
                  <a:pt x="304755" y="3120214"/>
                  <a:pt x="312708" y="3102981"/>
                </a:cubicBezTo>
                <a:cubicBezTo>
                  <a:pt x="314211" y="3089371"/>
                  <a:pt x="314034" y="3082654"/>
                  <a:pt x="316067" y="3076733"/>
                </a:cubicBezTo>
                <a:cubicBezTo>
                  <a:pt x="317127" y="3073640"/>
                  <a:pt x="322076" y="3070900"/>
                  <a:pt x="325788" y="3069928"/>
                </a:cubicBezTo>
                <a:cubicBezTo>
                  <a:pt x="356809" y="3062151"/>
                  <a:pt x="374572" y="3081152"/>
                  <a:pt x="390126" y="3103246"/>
                </a:cubicBezTo>
                <a:close/>
                <a:moveTo>
                  <a:pt x="259595" y="3131349"/>
                </a:moveTo>
                <a:cubicBezTo>
                  <a:pt x="255176" y="3116679"/>
                  <a:pt x="243510" y="3106516"/>
                  <a:pt x="225746" y="3108725"/>
                </a:cubicBezTo>
                <a:cubicBezTo>
                  <a:pt x="221858" y="3109962"/>
                  <a:pt x="217351" y="3110405"/>
                  <a:pt x="214345" y="3112791"/>
                </a:cubicBezTo>
                <a:cubicBezTo>
                  <a:pt x="213285" y="3113674"/>
                  <a:pt x="214788" y="3120303"/>
                  <a:pt x="216909" y="3122158"/>
                </a:cubicBezTo>
                <a:cubicBezTo>
                  <a:pt x="230430" y="3134177"/>
                  <a:pt x="238826" y="3147522"/>
                  <a:pt x="234937" y="3166877"/>
                </a:cubicBezTo>
                <a:cubicBezTo>
                  <a:pt x="233347" y="3175007"/>
                  <a:pt x="234230" y="3183933"/>
                  <a:pt x="235556" y="3192329"/>
                </a:cubicBezTo>
                <a:cubicBezTo>
                  <a:pt x="235998" y="3195157"/>
                  <a:pt x="241301" y="3199134"/>
                  <a:pt x="244571" y="3199399"/>
                </a:cubicBezTo>
                <a:cubicBezTo>
                  <a:pt x="260920" y="3200725"/>
                  <a:pt x="279302" y="3178719"/>
                  <a:pt x="270907" y="3166524"/>
                </a:cubicBezTo>
                <a:cubicBezTo>
                  <a:pt x="263041" y="3155123"/>
                  <a:pt x="263041" y="3143192"/>
                  <a:pt x="259506" y="3131438"/>
                </a:cubicBezTo>
                <a:close/>
                <a:moveTo>
                  <a:pt x="475498" y="3264445"/>
                </a:moveTo>
                <a:cubicBezTo>
                  <a:pt x="472140" y="3260114"/>
                  <a:pt x="468516" y="3252513"/>
                  <a:pt x="461446" y="3256667"/>
                </a:cubicBezTo>
                <a:cubicBezTo>
                  <a:pt x="456232" y="3259760"/>
                  <a:pt x="448366" y="3269040"/>
                  <a:pt x="449161" y="3270100"/>
                </a:cubicBezTo>
                <a:cubicBezTo>
                  <a:pt x="460297" y="3285036"/>
                  <a:pt x="444301" y="3296702"/>
                  <a:pt x="445450" y="3309958"/>
                </a:cubicBezTo>
                <a:cubicBezTo>
                  <a:pt x="445627" y="3311726"/>
                  <a:pt x="447836" y="3313316"/>
                  <a:pt x="450134" y="3316233"/>
                </a:cubicBezTo>
                <a:cubicBezTo>
                  <a:pt x="454818" y="3313582"/>
                  <a:pt x="459678" y="3310754"/>
                  <a:pt x="464539" y="3308014"/>
                </a:cubicBezTo>
                <a:cubicBezTo>
                  <a:pt x="488489" y="3294492"/>
                  <a:pt x="491140" y="3284506"/>
                  <a:pt x="475586" y="3264445"/>
                </a:cubicBezTo>
                <a:close/>
                <a:moveTo>
                  <a:pt x="191103" y="2929498"/>
                </a:moveTo>
                <a:cubicBezTo>
                  <a:pt x="188805" y="2928968"/>
                  <a:pt x="183326" y="2932680"/>
                  <a:pt x="182884" y="2935154"/>
                </a:cubicBezTo>
                <a:cubicBezTo>
                  <a:pt x="181647" y="2941429"/>
                  <a:pt x="182442" y="2947969"/>
                  <a:pt x="182442" y="2954509"/>
                </a:cubicBezTo>
                <a:lnTo>
                  <a:pt x="183591" y="2954509"/>
                </a:lnTo>
                <a:cubicBezTo>
                  <a:pt x="183591" y="2963170"/>
                  <a:pt x="182972" y="2971831"/>
                  <a:pt x="183856" y="2980403"/>
                </a:cubicBezTo>
                <a:cubicBezTo>
                  <a:pt x="184386" y="2985971"/>
                  <a:pt x="188275" y="2988003"/>
                  <a:pt x="191721" y="2985882"/>
                </a:cubicBezTo>
                <a:cubicBezTo>
                  <a:pt x="203475" y="2978459"/>
                  <a:pt x="210015" y="2968295"/>
                  <a:pt x="208955" y="2953713"/>
                </a:cubicBezTo>
                <a:cubicBezTo>
                  <a:pt x="208336" y="2944787"/>
                  <a:pt x="199764" y="2931531"/>
                  <a:pt x="191103" y="2929587"/>
                </a:cubicBezTo>
                <a:close/>
                <a:moveTo>
                  <a:pt x="1255595" y="3811935"/>
                </a:moveTo>
                <a:cubicBezTo>
                  <a:pt x="1255595" y="3811935"/>
                  <a:pt x="1255419" y="3808401"/>
                  <a:pt x="1254446" y="3807075"/>
                </a:cubicBezTo>
                <a:cubicBezTo>
                  <a:pt x="1240836" y="3788869"/>
                  <a:pt x="1219538" y="3785422"/>
                  <a:pt x="1201597" y="3776143"/>
                </a:cubicBezTo>
                <a:cubicBezTo>
                  <a:pt x="1197620" y="3781976"/>
                  <a:pt x="1193997" y="3784981"/>
                  <a:pt x="1193555" y="3788427"/>
                </a:cubicBezTo>
                <a:cubicBezTo>
                  <a:pt x="1193113" y="3791874"/>
                  <a:pt x="1195234" y="3798414"/>
                  <a:pt x="1197444" y="3799033"/>
                </a:cubicBezTo>
                <a:cubicBezTo>
                  <a:pt x="1202658" y="3800358"/>
                  <a:pt x="1207784" y="3801949"/>
                  <a:pt x="1212910" y="3803363"/>
                </a:cubicBezTo>
                <a:cubicBezTo>
                  <a:pt x="1215207" y="3806191"/>
                  <a:pt x="1217859" y="3809019"/>
                  <a:pt x="1222012" y="3811493"/>
                </a:cubicBezTo>
                <a:cubicBezTo>
                  <a:pt x="1223691" y="3809461"/>
                  <a:pt x="1223161" y="3807693"/>
                  <a:pt x="1222012" y="3806014"/>
                </a:cubicBezTo>
                <a:cubicBezTo>
                  <a:pt x="1229701" y="3808665"/>
                  <a:pt x="1237213" y="3811759"/>
                  <a:pt x="1244460" y="3815824"/>
                </a:cubicBezTo>
                <a:cubicBezTo>
                  <a:pt x="1246757" y="3817150"/>
                  <a:pt x="1251972" y="3813614"/>
                  <a:pt x="1255772" y="3811847"/>
                </a:cubicBezTo>
                <a:close/>
                <a:moveTo>
                  <a:pt x="291763" y="3226973"/>
                </a:moveTo>
                <a:cubicBezTo>
                  <a:pt x="284693" y="3224498"/>
                  <a:pt x="275148" y="3231568"/>
                  <a:pt x="274353" y="3239964"/>
                </a:cubicBezTo>
                <a:cubicBezTo>
                  <a:pt x="272851" y="3255607"/>
                  <a:pt x="277005" y="3264091"/>
                  <a:pt x="286726" y="3264798"/>
                </a:cubicBezTo>
                <a:cubicBezTo>
                  <a:pt x="293531" y="3265328"/>
                  <a:pt x="309792" y="3254281"/>
                  <a:pt x="311383" y="3248183"/>
                </a:cubicBezTo>
                <a:cubicBezTo>
                  <a:pt x="312885" y="3242527"/>
                  <a:pt x="301661" y="3230331"/>
                  <a:pt x="291763" y="3226973"/>
                </a:cubicBezTo>
                <a:close/>
                <a:moveTo>
                  <a:pt x="416197" y="3180752"/>
                </a:moveTo>
                <a:cubicBezTo>
                  <a:pt x="415402" y="3179161"/>
                  <a:pt x="413369" y="3178101"/>
                  <a:pt x="411955" y="3176775"/>
                </a:cubicBezTo>
                <a:cubicBezTo>
                  <a:pt x="410629" y="3178366"/>
                  <a:pt x="408067" y="3179956"/>
                  <a:pt x="408067" y="3181636"/>
                </a:cubicBezTo>
                <a:cubicBezTo>
                  <a:pt x="407625" y="3198250"/>
                  <a:pt x="407536" y="3214777"/>
                  <a:pt x="407713" y="3231391"/>
                </a:cubicBezTo>
                <a:cubicBezTo>
                  <a:pt x="407713" y="3233159"/>
                  <a:pt x="409657" y="3236076"/>
                  <a:pt x="411071" y="3236429"/>
                </a:cubicBezTo>
                <a:cubicBezTo>
                  <a:pt x="412574" y="3236783"/>
                  <a:pt x="414783" y="3234750"/>
                  <a:pt x="416374" y="3233424"/>
                </a:cubicBezTo>
                <a:cubicBezTo>
                  <a:pt x="433077" y="3220168"/>
                  <a:pt x="433607" y="3216810"/>
                  <a:pt x="423356" y="3197632"/>
                </a:cubicBezTo>
                <a:cubicBezTo>
                  <a:pt x="420528" y="3192241"/>
                  <a:pt x="418848" y="3186320"/>
                  <a:pt x="416197" y="3180752"/>
                </a:cubicBezTo>
                <a:close/>
                <a:moveTo>
                  <a:pt x="338779" y="3024591"/>
                </a:moveTo>
                <a:cubicBezTo>
                  <a:pt x="338603" y="3022824"/>
                  <a:pt x="336040" y="3019819"/>
                  <a:pt x="334802" y="3019907"/>
                </a:cubicBezTo>
                <a:cubicBezTo>
                  <a:pt x="324816" y="3020791"/>
                  <a:pt x="313857" y="3036964"/>
                  <a:pt x="315272" y="3048453"/>
                </a:cubicBezTo>
                <a:cubicBezTo>
                  <a:pt x="315536" y="3050308"/>
                  <a:pt x="317746" y="3051899"/>
                  <a:pt x="319072" y="3053579"/>
                </a:cubicBezTo>
                <a:cubicBezTo>
                  <a:pt x="327998" y="3052341"/>
                  <a:pt x="340105" y="3034931"/>
                  <a:pt x="338779" y="3024591"/>
                </a:cubicBezTo>
                <a:close/>
                <a:moveTo>
                  <a:pt x="342491" y="3299264"/>
                </a:moveTo>
                <a:cubicBezTo>
                  <a:pt x="340812" y="3304656"/>
                  <a:pt x="338338" y="3310488"/>
                  <a:pt x="345143" y="3314819"/>
                </a:cubicBezTo>
                <a:cubicBezTo>
                  <a:pt x="347794" y="3313228"/>
                  <a:pt x="353273" y="3310754"/>
                  <a:pt x="353008" y="3310047"/>
                </a:cubicBezTo>
                <a:cubicBezTo>
                  <a:pt x="351506" y="3304832"/>
                  <a:pt x="348766" y="3299971"/>
                  <a:pt x="346380" y="3294934"/>
                </a:cubicBezTo>
                <a:cubicBezTo>
                  <a:pt x="345054" y="3296348"/>
                  <a:pt x="342933" y="3297586"/>
                  <a:pt x="342403" y="3299264"/>
                </a:cubicBezTo>
                <a:close/>
                <a:moveTo>
                  <a:pt x="1389132" y="4116569"/>
                </a:moveTo>
                <a:cubicBezTo>
                  <a:pt x="1392844" y="4116569"/>
                  <a:pt x="1396467" y="4113564"/>
                  <a:pt x="1400179" y="4111884"/>
                </a:cubicBezTo>
                <a:cubicBezTo>
                  <a:pt x="1396555" y="4110117"/>
                  <a:pt x="1392932" y="4106935"/>
                  <a:pt x="1389308" y="4106935"/>
                </a:cubicBezTo>
                <a:cubicBezTo>
                  <a:pt x="1388248" y="4106935"/>
                  <a:pt x="1387187" y="4107554"/>
                  <a:pt x="1386127" y="4107907"/>
                </a:cubicBezTo>
                <a:cubicBezTo>
                  <a:pt x="1380029" y="4104284"/>
                  <a:pt x="1371810" y="4100573"/>
                  <a:pt x="1369689" y="4104373"/>
                </a:cubicBezTo>
                <a:cubicBezTo>
                  <a:pt x="1373047" y="4106229"/>
                  <a:pt x="1374284" y="4108526"/>
                  <a:pt x="1372517" y="4111266"/>
                </a:cubicBezTo>
                <a:cubicBezTo>
                  <a:pt x="1377289" y="4113299"/>
                  <a:pt x="1381266" y="4114536"/>
                  <a:pt x="1384536" y="4114978"/>
                </a:cubicBezTo>
                <a:cubicBezTo>
                  <a:pt x="1386039" y="4115773"/>
                  <a:pt x="1387629" y="4116569"/>
                  <a:pt x="1389132" y="4116569"/>
                </a:cubicBezTo>
                <a:close/>
                <a:moveTo>
                  <a:pt x="646859" y="1131925"/>
                </a:moveTo>
                <a:cubicBezTo>
                  <a:pt x="644650" y="1133162"/>
                  <a:pt x="643855" y="1137050"/>
                  <a:pt x="642794" y="1140320"/>
                </a:cubicBezTo>
                <a:cubicBezTo>
                  <a:pt x="645976" y="1139525"/>
                  <a:pt x="649599" y="1138995"/>
                  <a:pt x="651190" y="1136874"/>
                </a:cubicBezTo>
                <a:cubicBezTo>
                  <a:pt x="653753" y="1133604"/>
                  <a:pt x="650483" y="1129803"/>
                  <a:pt x="646771" y="1131925"/>
                </a:cubicBezTo>
                <a:close/>
                <a:moveTo>
                  <a:pt x="642794" y="1140320"/>
                </a:moveTo>
                <a:cubicBezTo>
                  <a:pt x="642175" y="1140497"/>
                  <a:pt x="641557" y="1140585"/>
                  <a:pt x="641026" y="1140762"/>
                </a:cubicBezTo>
                <a:cubicBezTo>
                  <a:pt x="641026" y="1141204"/>
                  <a:pt x="641026" y="1141646"/>
                  <a:pt x="641026" y="1142088"/>
                </a:cubicBezTo>
                <a:cubicBezTo>
                  <a:pt x="641468" y="1142088"/>
                  <a:pt x="641910" y="1141999"/>
                  <a:pt x="642264" y="1141911"/>
                </a:cubicBezTo>
                <a:cubicBezTo>
                  <a:pt x="642440" y="1141469"/>
                  <a:pt x="642617" y="1140850"/>
                  <a:pt x="642794" y="1140320"/>
                </a:cubicBezTo>
                <a:close/>
                <a:moveTo>
                  <a:pt x="632896" y="1150130"/>
                </a:moveTo>
                <a:cubicBezTo>
                  <a:pt x="633338" y="1151897"/>
                  <a:pt x="637668" y="1152605"/>
                  <a:pt x="640938" y="1153577"/>
                </a:cubicBezTo>
                <a:cubicBezTo>
                  <a:pt x="640938" y="1149776"/>
                  <a:pt x="640938" y="1145888"/>
                  <a:pt x="640938" y="1142088"/>
                </a:cubicBezTo>
                <a:cubicBezTo>
                  <a:pt x="636166" y="1142706"/>
                  <a:pt x="631128" y="1143413"/>
                  <a:pt x="632808" y="1150130"/>
                </a:cubicBezTo>
                <a:close/>
                <a:moveTo>
                  <a:pt x="640938" y="1153577"/>
                </a:moveTo>
                <a:cubicBezTo>
                  <a:pt x="640938" y="1154107"/>
                  <a:pt x="640938" y="1154637"/>
                  <a:pt x="640938" y="1155167"/>
                </a:cubicBezTo>
                <a:cubicBezTo>
                  <a:pt x="641203" y="1155167"/>
                  <a:pt x="641468" y="1155167"/>
                  <a:pt x="641734" y="1155079"/>
                </a:cubicBezTo>
                <a:cubicBezTo>
                  <a:pt x="641910" y="1154725"/>
                  <a:pt x="642087" y="1154284"/>
                  <a:pt x="642264" y="1153930"/>
                </a:cubicBezTo>
                <a:cubicBezTo>
                  <a:pt x="641910" y="1153753"/>
                  <a:pt x="641380" y="1153665"/>
                  <a:pt x="641026" y="1153577"/>
                </a:cubicBezTo>
                <a:close/>
                <a:moveTo>
                  <a:pt x="199941" y="1512738"/>
                </a:moveTo>
                <a:cubicBezTo>
                  <a:pt x="199941" y="1512738"/>
                  <a:pt x="199145" y="1516626"/>
                  <a:pt x="199764" y="1516892"/>
                </a:cubicBezTo>
                <a:cubicBezTo>
                  <a:pt x="202415" y="1518217"/>
                  <a:pt x="205243" y="1519189"/>
                  <a:pt x="207983" y="1520250"/>
                </a:cubicBezTo>
                <a:cubicBezTo>
                  <a:pt x="207364" y="1515919"/>
                  <a:pt x="206922" y="1511412"/>
                  <a:pt x="199941" y="1512738"/>
                </a:cubicBezTo>
                <a:close/>
                <a:moveTo>
                  <a:pt x="207983" y="1520250"/>
                </a:moveTo>
                <a:cubicBezTo>
                  <a:pt x="208071" y="1520957"/>
                  <a:pt x="208160" y="1521752"/>
                  <a:pt x="208336" y="1522459"/>
                </a:cubicBezTo>
                <a:cubicBezTo>
                  <a:pt x="208955" y="1522636"/>
                  <a:pt x="209573" y="1522459"/>
                  <a:pt x="210192" y="1522636"/>
                </a:cubicBezTo>
                <a:cubicBezTo>
                  <a:pt x="210192" y="1522017"/>
                  <a:pt x="209750" y="1521664"/>
                  <a:pt x="209750" y="1521045"/>
                </a:cubicBezTo>
                <a:cubicBezTo>
                  <a:pt x="209132" y="1520868"/>
                  <a:pt x="208601" y="1520603"/>
                  <a:pt x="208071" y="1520338"/>
                </a:cubicBezTo>
                <a:close/>
                <a:moveTo>
                  <a:pt x="149742" y="1611631"/>
                </a:moveTo>
                <a:cubicBezTo>
                  <a:pt x="151245" y="1610217"/>
                  <a:pt x="152747" y="1608803"/>
                  <a:pt x="154338" y="1607389"/>
                </a:cubicBezTo>
                <a:cubicBezTo>
                  <a:pt x="151952" y="1601114"/>
                  <a:pt x="148859" y="1600849"/>
                  <a:pt x="145677" y="1606947"/>
                </a:cubicBezTo>
                <a:cubicBezTo>
                  <a:pt x="145324" y="1607654"/>
                  <a:pt x="148329" y="1610040"/>
                  <a:pt x="149742" y="1611631"/>
                </a:cubicBezTo>
                <a:close/>
                <a:moveTo>
                  <a:pt x="108648" y="1669959"/>
                </a:moveTo>
                <a:cubicBezTo>
                  <a:pt x="106969" y="1670313"/>
                  <a:pt x="106173" y="1674820"/>
                  <a:pt x="105113" y="1678178"/>
                </a:cubicBezTo>
                <a:cubicBezTo>
                  <a:pt x="108824" y="1678178"/>
                  <a:pt x="112625" y="1678178"/>
                  <a:pt x="116336" y="1678178"/>
                </a:cubicBezTo>
                <a:cubicBezTo>
                  <a:pt x="115541" y="1673760"/>
                  <a:pt x="115188" y="1668545"/>
                  <a:pt x="108648" y="1669871"/>
                </a:cubicBezTo>
                <a:close/>
                <a:moveTo>
                  <a:pt x="91856" y="1691346"/>
                </a:moveTo>
                <a:cubicBezTo>
                  <a:pt x="91237" y="1691346"/>
                  <a:pt x="90707" y="1691346"/>
                  <a:pt x="90088" y="1691346"/>
                </a:cubicBezTo>
                <a:lnTo>
                  <a:pt x="90088" y="1691346"/>
                </a:lnTo>
                <a:cubicBezTo>
                  <a:pt x="90001" y="1692053"/>
                  <a:pt x="89912" y="1692849"/>
                  <a:pt x="89735" y="1693556"/>
                </a:cubicBezTo>
                <a:cubicBezTo>
                  <a:pt x="90354" y="1693291"/>
                  <a:pt x="90973" y="1693025"/>
                  <a:pt x="91591" y="1692760"/>
                </a:cubicBezTo>
                <a:cubicBezTo>
                  <a:pt x="91591" y="1692230"/>
                  <a:pt x="91768" y="1691877"/>
                  <a:pt x="91768" y="1691346"/>
                </a:cubicBezTo>
                <a:close/>
                <a:moveTo>
                  <a:pt x="103257" y="1679858"/>
                </a:moveTo>
                <a:cubicBezTo>
                  <a:pt x="96452" y="1680741"/>
                  <a:pt x="92386" y="1684276"/>
                  <a:pt x="91856" y="1691346"/>
                </a:cubicBezTo>
                <a:cubicBezTo>
                  <a:pt x="95656" y="1691346"/>
                  <a:pt x="99456" y="1691435"/>
                  <a:pt x="103169" y="1691523"/>
                </a:cubicBezTo>
                <a:cubicBezTo>
                  <a:pt x="103169" y="1687634"/>
                  <a:pt x="103169" y="1683746"/>
                  <a:pt x="103169" y="1679858"/>
                </a:cubicBezTo>
                <a:close/>
                <a:moveTo>
                  <a:pt x="89824" y="1693556"/>
                </a:moveTo>
                <a:cubicBezTo>
                  <a:pt x="87172" y="1694616"/>
                  <a:pt x="84521" y="1695588"/>
                  <a:pt x="82046" y="1696914"/>
                </a:cubicBezTo>
                <a:cubicBezTo>
                  <a:pt x="81516" y="1697179"/>
                  <a:pt x="81870" y="1700803"/>
                  <a:pt x="82135" y="1700803"/>
                </a:cubicBezTo>
                <a:cubicBezTo>
                  <a:pt x="88675" y="1701775"/>
                  <a:pt x="89205" y="1697709"/>
                  <a:pt x="89735" y="1693556"/>
                </a:cubicBezTo>
                <a:close/>
                <a:moveTo>
                  <a:pt x="858520" y="3721968"/>
                </a:moveTo>
                <a:cubicBezTo>
                  <a:pt x="859846" y="3720731"/>
                  <a:pt x="862056" y="3719582"/>
                  <a:pt x="862144" y="3718345"/>
                </a:cubicBezTo>
                <a:cubicBezTo>
                  <a:pt x="862144" y="3717108"/>
                  <a:pt x="860111" y="3715694"/>
                  <a:pt x="858962" y="3714368"/>
                </a:cubicBezTo>
                <a:cubicBezTo>
                  <a:pt x="857725" y="3716312"/>
                  <a:pt x="856399" y="3718168"/>
                  <a:pt x="855162" y="3720113"/>
                </a:cubicBezTo>
                <a:cubicBezTo>
                  <a:pt x="856311" y="3720731"/>
                  <a:pt x="857371" y="3721438"/>
                  <a:pt x="858520" y="3722057"/>
                </a:cubicBezTo>
                <a:close/>
                <a:moveTo>
                  <a:pt x="1063465" y="3783390"/>
                </a:moveTo>
                <a:cubicBezTo>
                  <a:pt x="1065410" y="3788339"/>
                  <a:pt x="1068238" y="3789222"/>
                  <a:pt x="1070624" y="3785953"/>
                </a:cubicBezTo>
                <a:cubicBezTo>
                  <a:pt x="1071331" y="3784981"/>
                  <a:pt x="1070889" y="3783213"/>
                  <a:pt x="1070977" y="3781888"/>
                </a:cubicBezTo>
                <a:cubicBezTo>
                  <a:pt x="1069740" y="3781180"/>
                  <a:pt x="1068149" y="3779590"/>
                  <a:pt x="1067354" y="3779943"/>
                </a:cubicBezTo>
                <a:cubicBezTo>
                  <a:pt x="1065763" y="3780650"/>
                  <a:pt x="1063200" y="3782860"/>
                  <a:pt x="1063465" y="3783478"/>
                </a:cubicBezTo>
                <a:close/>
                <a:moveTo>
                  <a:pt x="1299960" y="4085283"/>
                </a:moveTo>
                <a:cubicBezTo>
                  <a:pt x="1299783" y="4086520"/>
                  <a:pt x="1302081" y="4088111"/>
                  <a:pt x="1303318" y="4089525"/>
                </a:cubicBezTo>
                <a:cubicBezTo>
                  <a:pt x="1304821" y="4088200"/>
                  <a:pt x="1306323" y="4086962"/>
                  <a:pt x="1307914" y="4085725"/>
                </a:cubicBezTo>
                <a:cubicBezTo>
                  <a:pt x="1306588" y="4084223"/>
                  <a:pt x="1305262" y="4082809"/>
                  <a:pt x="1303937" y="4081307"/>
                </a:cubicBezTo>
                <a:cubicBezTo>
                  <a:pt x="1302523" y="4082632"/>
                  <a:pt x="1300226" y="4083869"/>
                  <a:pt x="1300049" y="4085283"/>
                </a:cubicBezTo>
                <a:close/>
                <a:moveTo>
                  <a:pt x="1543614" y="4111620"/>
                </a:moveTo>
                <a:cubicBezTo>
                  <a:pt x="1542642" y="4110382"/>
                  <a:pt x="1540962" y="4107377"/>
                  <a:pt x="1540344" y="4107554"/>
                </a:cubicBezTo>
                <a:cubicBezTo>
                  <a:pt x="1534334" y="4109587"/>
                  <a:pt x="1534069" y="4112768"/>
                  <a:pt x="1539725" y="4115685"/>
                </a:cubicBezTo>
                <a:cubicBezTo>
                  <a:pt x="1540167" y="4115950"/>
                  <a:pt x="1542199" y="4113033"/>
                  <a:pt x="1543525" y="4111620"/>
                </a:cubicBezTo>
                <a:close/>
                <a:moveTo>
                  <a:pt x="3659253" y="775680"/>
                </a:moveTo>
                <a:cubicBezTo>
                  <a:pt x="3665705" y="764986"/>
                  <a:pt x="3662259" y="749962"/>
                  <a:pt x="3647057" y="732198"/>
                </a:cubicBezTo>
                <a:cubicBezTo>
                  <a:pt x="3635746" y="741213"/>
                  <a:pt x="3657309" y="761451"/>
                  <a:pt x="3659253" y="775680"/>
                </a:cubicBezTo>
                <a:close/>
                <a:moveTo>
                  <a:pt x="2169759" y="233491"/>
                </a:moveTo>
                <a:cubicBezTo>
                  <a:pt x="2143777" y="231016"/>
                  <a:pt x="2201575" y="226598"/>
                  <a:pt x="2170467" y="221030"/>
                </a:cubicBezTo>
                <a:cubicBezTo>
                  <a:pt x="2171262" y="230044"/>
                  <a:pt x="2144131" y="221737"/>
                  <a:pt x="2133260" y="223593"/>
                </a:cubicBezTo>
                <a:cubicBezTo>
                  <a:pt x="2127781" y="233668"/>
                  <a:pt x="2164015" y="242505"/>
                  <a:pt x="2169759" y="233491"/>
                </a:cubicBezTo>
                <a:close/>
                <a:moveTo>
                  <a:pt x="1308709" y="308522"/>
                </a:moveTo>
                <a:cubicBezTo>
                  <a:pt x="1289620" y="314797"/>
                  <a:pt x="1287676" y="323193"/>
                  <a:pt x="1293685" y="332561"/>
                </a:cubicBezTo>
                <a:cubicBezTo>
                  <a:pt x="1312509" y="326286"/>
                  <a:pt x="1314542" y="317890"/>
                  <a:pt x="1308709" y="308522"/>
                </a:cubicBezTo>
                <a:close/>
                <a:moveTo>
                  <a:pt x="2435861" y="253199"/>
                </a:moveTo>
                <a:cubicBezTo>
                  <a:pt x="2422251" y="254348"/>
                  <a:pt x="2412794" y="258943"/>
                  <a:pt x="2397240" y="258501"/>
                </a:cubicBezTo>
                <a:cubicBezTo>
                  <a:pt x="2397594" y="249310"/>
                  <a:pt x="2305240" y="228542"/>
                  <a:pt x="2287477" y="243036"/>
                </a:cubicBezTo>
                <a:cubicBezTo>
                  <a:pt x="2335553" y="250017"/>
                  <a:pt x="2379388" y="255408"/>
                  <a:pt x="2423665" y="263804"/>
                </a:cubicBezTo>
                <a:cubicBezTo>
                  <a:pt x="2445847" y="267693"/>
                  <a:pt x="2468295" y="271581"/>
                  <a:pt x="2491538" y="275558"/>
                </a:cubicBezTo>
                <a:cubicBezTo>
                  <a:pt x="2514692" y="280242"/>
                  <a:pt x="2538819" y="285103"/>
                  <a:pt x="2564360" y="290229"/>
                </a:cubicBezTo>
                <a:cubicBezTo>
                  <a:pt x="2554285" y="275470"/>
                  <a:pt x="2529628" y="270786"/>
                  <a:pt x="2503999" y="267251"/>
                </a:cubicBezTo>
                <a:cubicBezTo>
                  <a:pt x="2478281" y="263892"/>
                  <a:pt x="2451327" y="263185"/>
                  <a:pt x="2435772" y="253110"/>
                </a:cubicBezTo>
                <a:close/>
                <a:moveTo>
                  <a:pt x="2268034" y="216169"/>
                </a:moveTo>
                <a:cubicBezTo>
                  <a:pt x="2243200" y="213783"/>
                  <a:pt x="2241345" y="227216"/>
                  <a:pt x="2215008" y="223770"/>
                </a:cubicBezTo>
                <a:cubicBezTo>
                  <a:pt x="2224376" y="234110"/>
                  <a:pt x="2194859" y="237645"/>
                  <a:pt x="2213771" y="240384"/>
                </a:cubicBezTo>
                <a:cubicBezTo>
                  <a:pt x="2223315" y="226598"/>
                  <a:pt x="2256810" y="229072"/>
                  <a:pt x="2268034" y="216169"/>
                </a:cubicBezTo>
                <a:close/>
                <a:moveTo>
                  <a:pt x="107233" y="1659354"/>
                </a:moveTo>
                <a:cubicBezTo>
                  <a:pt x="114746" y="1628864"/>
                  <a:pt x="124114" y="1609863"/>
                  <a:pt x="131095" y="1593337"/>
                </a:cubicBezTo>
                <a:cubicBezTo>
                  <a:pt x="125881" y="1591923"/>
                  <a:pt x="118104" y="1610040"/>
                  <a:pt x="112448" y="1627627"/>
                </a:cubicBezTo>
                <a:cubicBezTo>
                  <a:pt x="106703" y="1645214"/>
                  <a:pt x="105289" y="1662978"/>
                  <a:pt x="107233" y="1659354"/>
                </a:cubicBezTo>
                <a:close/>
                <a:moveTo>
                  <a:pt x="1099346" y="750758"/>
                </a:moveTo>
                <a:cubicBezTo>
                  <a:pt x="1110835" y="743069"/>
                  <a:pt x="1115784" y="749167"/>
                  <a:pt x="1128334" y="739180"/>
                </a:cubicBezTo>
                <a:cubicBezTo>
                  <a:pt x="1126831" y="729636"/>
                  <a:pt x="1091834" y="743953"/>
                  <a:pt x="1099346" y="750758"/>
                </a:cubicBezTo>
                <a:close/>
                <a:moveTo>
                  <a:pt x="2537405" y="60097"/>
                </a:moveTo>
                <a:lnTo>
                  <a:pt x="2553490" y="63897"/>
                </a:lnTo>
                <a:cubicBezTo>
                  <a:pt x="2555699" y="59036"/>
                  <a:pt x="2548629" y="56473"/>
                  <a:pt x="2550219" y="51701"/>
                </a:cubicBezTo>
                <a:cubicBezTo>
                  <a:pt x="2540145" y="49668"/>
                  <a:pt x="2531837" y="49226"/>
                  <a:pt x="2527683" y="52143"/>
                </a:cubicBezTo>
                <a:cubicBezTo>
                  <a:pt x="2543503" y="55059"/>
                  <a:pt x="2545977" y="57092"/>
                  <a:pt x="2537405" y="60097"/>
                </a:cubicBezTo>
                <a:close/>
                <a:moveTo>
                  <a:pt x="2673416" y="376661"/>
                </a:moveTo>
                <a:lnTo>
                  <a:pt x="2696217" y="384614"/>
                </a:lnTo>
                <a:cubicBezTo>
                  <a:pt x="2702315" y="373479"/>
                  <a:pt x="2674919" y="367558"/>
                  <a:pt x="2673416" y="376661"/>
                </a:cubicBezTo>
                <a:close/>
                <a:moveTo>
                  <a:pt x="2775226" y="286075"/>
                </a:moveTo>
                <a:cubicBezTo>
                  <a:pt x="2772044" y="282186"/>
                  <a:pt x="2746150" y="269460"/>
                  <a:pt x="2741377" y="274144"/>
                </a:cubicBezTo>
                <a:cubicBezTo>
                  <a:pt x="2754722" y="276442"/>
                  <a:pt x="2765327" y="291466"/>
                  <a:pt x="2775226" y="286075"/>
                </a:cubicBezTo>
                <a:close/>
                <a:moveTo>
                  <a:pt x="2794845" y="411039"/>
                </a:moveTo>
                <a:cubicBezTo>
                  <a:pt x="2780793" y="405648"/>
                  <a:pt x="2769039" y="402997"/>
                  <a:pt x="2760997" y="404676"/>
                </a:cubicBezTo>
                <a:cubicBezTo>
                  <a:pt x="2772044" y="406443"/>
                  <a:pt x="2794757" y="422174"/>
                  <a:pt x="2794845" y="411039"/>
                </a:cubicBezTo>
                <a:close/>
                <a:moveTo>
                  <a:pt x="2854853" y="404941"/>
                </a:moveTo>
                <a:cubicBezTo>
                  <a:pt x="2860774" y="401583"/>
                  <a:pt x="2850522" y="395396"/>
                  <a:pt x="2840977" y="391950"/>
                </a:cubicBezTo>
                <a:cubicBezTo>
                  <a:pt x="2831256" y="389122"/>
                  <a:pt x="2822507" y="388856"/>
                  <a:pt x="2832228" y="395220"/>
                </a:cubicBezTo>
                <a:cubicBezTo>
                  <a:pt x="2839210" y="388945"/>
                  <a:pt x="2842392" y="403085"/>
                  <a:pt x="2854853" y="404941"/>
                </a:cubicBezTo>
                <a:close/>
                <a:moveTo>
                  <a:pt x="2863779" y="409006"/>
                </a:moveTo>
                <a:cubicBezTo>
                  <a:pt x="2883045" y="419346"/>
                  <a:pt x="2887552" y="415811"/>
                  <a:pt x="2899571" y="425533"/>
                </a:cubicBezTo>
                <a:cubicBezTo>
                  <a:pt x="2906641" y="417756"/>
                  <a:pt x="2864486" y="401583"/>
                  <a:pt x="2863779" y="409006"/>
                </a:cubicBezTo>
                <a:close/>
                <a:moveTo>
                  <a:pt x="3095766" y="518239"/>
                </a:moveTo>
                <a:cubicBezTo>
                  <a:pt x="3086133" y="510109"/>
                  <a:pt x="3082510" y="509932"/>
                  <a:pt x="3078533" y="498355"/>
                </a:cubicBezTo>
                <a:cubicBezTo>
                  <a:pt x="3076766" y="501536"/>
                  <a:pt x="3069784" y="496145"/>
                  <a:pt x="3067309" y="498178"/>
                </a:cubicBezTo>
                <a:cubicBezTo>
                  <a:pt x="3070138" y="503392"/>
                  <a:pt x="3085515" y="520979"/>
                  <a:pt x="3095766" y="518239"/>
                </a:cubicBezTo>
                <a:close/>
                <a:moveTo>
                  <a:pt x="3234694" y="326816"/>
                </a:moveTo>
                <a:cubicBezTo>
                  <a:pt x="3222940" y="322044"/>
                  <a:pt x="3200050" y="300392"/>
                  <a:pt x="3198725" y="311881"/>
                </a:cubicBezTo>
                <a:cubicBezTo>
                  <a:pt x="3212423" y="319393"/>
                  <a:pt x="3230010" y="333268"/>
                  <a:pt x="3234694" y="326816"/>
                </a:cubicBezTo>
                <a:close/>
                <a:moveTo>
                  <a:pt x="3225945" y="659730"/>
                </a:moveTo>
                <a:cubicBezTo>
                  <a:pt x="3240438" y="670954"/>
                  <a:pt x="3252193" y="682089"/>
                  <a:pt x="3261560" y="692783"/>
                </a:cubicBezTo>
                <a:cubicBezTo>
                  <a:pt x="3264300" y="684917"/>
                  <a:pt x="3236196" y="660879"/>
                  <a:pt x="3225945" y="659730"/>
                </a:cubicBezTo>
                <a:close/>
                <a:moveTo>
                  <a:pt x="3430535" y="661586"/>
                </a:moveTo>
                <a:cubicBezTo>
                  <a:pt x="3440522" y="669982"/>
                  <a:pt x="3449802" y="676521"/>
                  <a:pt x="3457137" y="677759"/>
                </a:cubicBezTo>
                <a:cubicBezTo>
                  <a:pt x="3453249" y="667242"/>
                  <a:pt x="3437252" y="659730"/>
                  <a:pt x="3430535" y="661586"/>
                </a:cubicBezTo>
                <a:close/>
                <a:moveTo>
                  <a:pt x="3485947" y="819691"/>
                </a:moveTo>
                <a:cubicBezTo>
                  <a:pt x="3476226" y="809704"/>
                  <a:pt x="3459346" y="798569"/>
                  <a:pt x="3464296" y="792206"/>
                </a:cubicBezTo>
                <a:cubicBezTo>
                  <a:pt x="3471807" y="796890"/>
                  <a:pt x="3483561" y="814212"/>
                  <a:pt x="3488157" y="810235"/>
                </a:cubicBezTo>
                <a:cubicBezTo>
                  <a:pt x="3471189" y="780010"/>
                  <a:pt x="3431332" y="772233"/>
                  <a:pt x="3401813" y="750934"/>
                </a:cubicBezTo>
                <a:cubicBezTo>
                  <a:pt x="3416484" y="773824"/>
                  <a:pt x="3466328" y="810235"/>
                  <a:pt x="3485947" y="819691"/>
                </a:cubicBezTo>
                <a:close/>
                <a:moveTo>
                  <a:pt x="3845463" y="968251"/>
                </a:moveTo>
                <a:cubicBezTo>
                  <a:pt x="3854566" y="981066"/>
                  <a:pt x="3864287" y="974615"/>
                  <a:pt x="3862961" y="968605"/>
                </a:cubicBezTo>
                <a:lnTo>
                  <a:pt x="3853151" y="955614"/>
                </a:lnTo>
                <a:cubicBezTo>
                  <a:pt x="3846523" y="957912"/>
                  <a:pt x="3854300" y="967191"/>
                  <a:pt x="3845374" y="968340"/>
                </a:cubicBezTo>
                <a:close/>
                <a:moveTo>
                  <a:pt x="3935429" y="1209165"/>
                </a:moveTo>
                <a:cubicBezTo>
                  <a:pt x="3912098" y="1187601"/>
                  <a:pt x="3919434" y="1173638"/>
                  <a:pt x="3897516" y="1152251"/>
                </a:cubicBezTo>
                <a:cubicBezTo>
                  <a:pt x="3896279" y="1162238"/>
                  <a:pt x="3923410" y="1217473"/>
                  <a:pt x="3935429" y="1209165"/>
                </a:cubicBezTo>
                <a:close/>
                <a:moveTo>
                  <a:pt x="4044486" y="1425687"/>
                </a:moveTo>
                <a:cubicBezTo>
                  <a:pt x="4048728" y="1423389"/>
                  <a:pt x="4052793" y="1423213"/>
                  <a:pt x="4056505" y="1426129"/>
                </a:cubicBezTo>
                <a:cubicBezTo>
                  <a:pt x="4041746" y="1399616"/>
                  <a:pt x="4037947" y="1375224"/>
                  <a:pt x="4021332" y="1354810"/>
                </a:cubicBezTo>
                <a:cubicBezTo>
                  <a:pt x="4023187" y="1363559"/>
                  <a:pt x="4005247" y="1351716"/>
                  <a:pt x="3999856" y="1335985"/>
                </a:cubicBezTo>
                <a:cubicBezTo>
                  <a:pt x="3997293" y="1338195"/>
                  <a:pt x="3992433" y="1338725"/>
                  <a:pt x="3994730" y="1344469"/>
                </a:cubicBezTo>
                <a:cubicBezTo>
                  <a:pt x="4013378" y="1375843"/>
                  <a:pt x="4038919" y="1381234"/>
                  <a:pt x="4044486" y="1425776"/>
                </a:cubicBezTo>
                <a:close/>
                <a:moveTo>
                  <a:pt x="4067905" y="1409338"/>
                </a:moveTo>
                <a:lnTo>
                  <a:pt x="4077539" y="1434260"/>
                </a:lnTo>
                <a:cubicBezTo>
                  <a:pt x="4088321" y="1438502"/>
                  <a:pt x="4072678" y="1398114"/>
                  <a:pt x="4067905" y="1409338"/>
                </a:cubicBezTo>
                <a:close/>
                <a:moveTo>
                  <a:pt x="4060924" y="1476062"/>
                </a:moveTo>
                <a:cubicBezTo>
                  <a:pt x="4064459" y="1473587"/>
                  <a:pt x="4071088" y="1473852"/>
                  <a:pt x="4069319" y="1466782"/>
                </a:cubicBezTo>
                <a:cubicBezTo>
                  <a:pt x="4054649" y="1471820"/>
                  <a:pt x="4069054" y="1437176"/>
                  <a:pt x="4052793" y="1439297"/>
                </a:cubicBezTo>
                <a:cubicBezTo>
                  <a:pt x="4056063" y="1452289"/>
                  <a:pt x="4057123" y="1456707"/>
                  <a:pt x="4060924" y="1476062"/>
                </a:cubicBezTo>
                <a:close/>
                <a:moveTo>
                  <a:pt x="3896279" y="3464440"/>
                </a:moveTo>
                <a:cubicBezTo>
                  <a:pt x="3886822" y="3469831"/>
                  <a:pt x="3891241" y="3477520"/>
                  <a:pt x="3878338" y="3491395"/>
                </a:cubicBezTo>
                <a:cubicBezTo>
                  <a:pt x="3881962" y="3502353"/>
                  <a:pt x="3901935" y="3492190"/>
                  <a:pt x="3900079" y="3479552"/>
                </a:cubicBezTo>
                <a:cubicBezTo>
                  <a:pt x="3895660" y="3484413"/>
                  <a:pt x="3890623" y="3488125"/>
                  <a:pt x="3886204" y="3490069"/>
                </a:cubicBezTo>
                <a:cubicBezTo>
                  <a:pt x="3884436" y="3485031"/>
                  <a:pt x="3900698" y="3468858"/>
                  <a:pt x="3896368" y="3464440"/>
                </a:cubicBezTo>
                <a:close/>
                <a:moveTo>
                  <a:pt x="3075352" y="4201498"/>
                </a:moveTo>
                <a:cubicBezTo>
                  <a:pt x="3095677" y="4188683"/>
                  <a:pt x="3116447" y="4179404"/>
                  <a:pt x="3114326" y="4171715"/>
                </a:cubicBezTo>
                <a:cubicBezTo>
                  <a:pt x="3099567" y="4187004"/>
                  <a:pt x="3072082" y="4191247"/>
                  <a:pt x="3062979" y="4201498"/>
                </a:cubicBezTo>
                <a:cubicBezTo>
                  <a:pt x="3068989" y="4198847"/>
                  <a:pt x="3074821" y="4196461"/>
                  <a:pt x="3075352" y="4201498"/>
                </a:cubicBezTo>
                <a:close/>
                <a:moveTo>
                  <a:pt x="2573816" y="4392479"/>
                </a:moveTo>
                <a:cubicBezTo>
                  <a:pt x="2585835" y="4388414"/>
                  <a:pt x="2595822" y="4383819"/>
                  <a:pt x="2597854" y="4377544"/>
                </a:cubicBezTo>
                <a:cubicBezTo>
                  <a:pt x="2583979" y="4381344"/>
                  <a:pt x="2564271" y="4383642"/>
                  <a:pt x="2573816" y="4392479"/>
                </a:cubicBezTo>
                <a:close/>
                <a:moveTo>
                  <a:pt x="2096849" y="4473609"/>
                </a:moveTo>
                <a:cubicBezTo>
                  <a:pt x="2056726" y="4479000"/>
                  <a:pt x="2036576" y="4477144"/>
                  <a:pt x="2004142" y="4479176"/>
                </a:cubicBezTo>
                <a:cubicBezTo>
                  <a:pt x="2030832" y="4485010"/>
                  <a:pt x="2068038" y="4489163"/>
                  <a:pt x="2091635" y="4479353"/>
                </a:cubicBezTo>
                <a:cubicBezTo>
                  <a:pt x="2081825" y="4478470"/>
                  <a:pt x="2093844" y="4476348"/>
                  <a:pt x="2096849" y="4473609"/>
                </a:cubicBezTo>
                <a:close/>
                <a:moveTo>
                  <a:pt x="2041879" y="4455403"/>
                </a:moveTo>
                <a:cubicBezTo>
                  <a:pt x="2053545" y="4449394"/>
                  <a:pt x="2073960" y="4446124"/>
                  <a:pt x="2084477" y="4438170"/>
                </a:cubicBezTo>
                <a:cubicBezTo>
                  <a:pt x="2059554" y="4441086"/>
                  <a:pt x="2046740" y="4439761"/>
                  <a:pt x="2041879" y="4455403"/>
                </a:cubicBezTo>
                <a:close/>
                <a:moveTo>
                  <a:pt x="1998663" y="4456817"/>
                </a:moveTo>
                <a:cubicBezTo>
                  <a:pt x="2009622" y="4450366"/>
                  <a:pt x="2020934" y="4466804"/>
                  <a:pt x="2036488" y="4458055"/>
                </a:cubicBezTo>
                <a:cubicBezTo>
                  <a:pt x="2037283" y="4451161"/>
                  <a:pt x="2033483" y="4446478"/>
                  <a:pt x="2025529" y="4443826"/>
                </a:cubicBezTo>
                <a:cubicBezTo>
                  <a:pt x="2010682" y="4446831"/>
                  <a:pt x="1996719" y="4450278"/>
                  <a:pt x="1977011" y="4450454"/>
                </a:cubicBezTo>
                <a:cubicBezTo>
                  <a:pt x="1981606" y="4460441"/>
                  <a:pt x="1977629" y="4457259"/>
                  <a:pt x="1982314" y="4467246"/>
                </a:cubicBezTo>
                <a:cubicBezTo>
                  <a:pt x="1973476" y="4466097"/>
                  <a:pt x="1967643" y="4470427"/>
                  <a:pt x="1976834" y="4472548"/>
                </a:cubicBezTo>
                <a:cubicBezTo>
                  <a:pt x="1983727" y="4465213"/>
                  <a:pt x="2008738" y="4467776"/>
                  <a:pt x="2014836" y="4459999"/>
                </a:cubicBezTo>
                <a:cubicBezTo>
                  <a:pt x="2008473" y="4459380"/>
                  <a:pt x="1999459" y="4459999"/>
                  <a:pt x="1998575" y="4456641"/>
                </a:cubicBezTo>
                <a:close/>
                <a:moveTo>
                  <a:pt x="1910905" y="4483684"/>
                </a:moveTo>
                <a:cubicBezTo>
                  <a:pt x="1937949" y="4500740"/>
                  <a:pt x="1912143" y="4487395"/>
                  <a:pt x="1932911" y="4484744"/>
                </a:cubicBezTo>
                <a:cubicBezTo>
                  <a:pt x="1945814" y="4483065"/>
                  <a:pt x="1964020" y="4491019"/>
                  <a:pt x="1971355" y="4480767"/>
                </a:cubicBezTo>
                <a:cubicBezTo>
                  <a:pt x="1945991" y="4483419"/>
                  <a:pt x="1933883" y="4478116"/>
                  <a:pt x="1910905" y="4483684"/>
                </a:cubicBezTo>
                <a:close/>
                <a:moveTo>
                  <a:pt x="1741046" y="4467423"/>
                </a:moveTo>
                <a:cubicBezTo>
                  <a:pt x="1759428" y="4469013"/>
                  <a:pt x="1806356" y="4474404"/>
                  <a:pt x="1801672" y="4470074"/>
                </a:cubicBezTo>
                <a:cubicBezTo>
                  <a:pt x="1777281" y="4466450"/>
                  <a:pt x="1755010" y="4464064"/>
                  <a:pt x="1741046" y="4467423"/>
                </a:cubicBezTo>
                <a:close/>
                <a:moveTo>
                  <a:pt x="1668048" y="4431453"/>
                </a:moveTo>
                <a:cubicBezTo>
                  <a:pt x="1681569" y="4433221"/>
                  <a:pt x="1685546" y="4428890"/>
                  <a:pt x="1695091" y="4435518"/>
                </a:cubicBezTo>
                <a:cubicBezTo>
                  <a:pt x="1701895" y="4425267"/>
                  <a:pt x="1664512" y="4419611"/>
                  <a:pt x="1668048" y="4431453"/>
                </a:cubicBezTo>
                <a:close/>
                <a:moveTo>
                  <a:pt x="1616436" y="4378162"/>
                </a:moveTo>
                <a:cubicBezTo>
                  <a:pt x="1634730" y="4378428"/>
                  <a:pt x="1638618" y="4383819"/>
                  <a:pt x="1648516" y="4380726"/>
                </a:cubicBezTo>
                <a:cubicBezTo>
                  <a:pt x="1644981" y="4377986"/>
                  <a:pt x="1613254" y="4367646"/>
                  <a:pt x="1616436" y="4378162"/>
                </a:cubicBezTo>
                <a:close/>
                <a:moveTo>
                  <a:pt x="1554484" y="4066547"/>
                </a:moveTo>
                <a:cubicBezTo>
                  <a:pt x="1568447" y="4070083"/>
                  <a:pt x="1582411" y="4080246"/>
                  <a:pt x="1595137" y="4076711"/>
                </a:cubicBezTo>
                <a:lnTo>
                  <a:pt x="1596993" y="4068580"/>
                </a:lnTo>
                <a:cubicBezTo>
                  <a:pt x="1578787" y="4063896"/>
                  <a:pt x="1569596" y="4068138"/>
                  <a:pt x="1554484" y="4066636"/>
                </a:cubicBezTo>
                <a:close/>
                <a:moveTo>
                  <a:pt x="1341055" y="4111708"/>
                </a:moveTo>
                <a:cubicBezTo>
                  <a:pt x="1357758" y="4113741"/>
                  <a:pt x="1365093" y="4121959"/>
                  <a:pt x="1374373" y="4120722"/>
                </a:cubicBezTo>
                <a:cubicBezTo>
                  <a:pt x="1370927" y="4118866"/>
                  <a:pt x="1369689" y="4116569"/>
                  <a:pt x="1371457" y="4113829"/>
                </a:cubicBezTo>
                <a:cubicBezTo>
                  <a:pt x="1357405" y="4108703"/>
                  <a:pt x="1341586" y="4101368"/>
                  <a:pt x="1340967" y="4111708"/>
                </a:cubicBezTo>
                <a:close/>
                <a:moveTo>
                  <a:pt x="1236683" y="4161022"/>
                </a:moveTo>
                <a:cubicBezTo>
                  <a:pt x="1241720" y="4163938"/>
                  <a:pt x="1242869" y="4167208"/>
                  <a:pt x="1244018" y="4170389"/>
                </a:cubicBezTo>
                <a:cubicBezTo>
                  <a:pt x="1266731" y="4172599"/>
                  <a:pt x="1274154" y="4175604"/>
                  <a:pt x="1291211" y="4176046"/>
                </a:cubicBezTo>
                <a:cubicBezTo>
                  <a:pt x="1270266" y="4166236"/>
                  <a:pt x="1266907" y="4168092"/>
                  <a:pt x="1253828" y="4159342"/>
                </a:cubicBezTo>
                <a:cubicBezTo>
                  <a:pt x="1257540" y="4171627"/>
                  <a:pt x="1237213" y="4154305"/>
                  <a:pt x="1236683" y="4160933"/>
                </a:cubicBezTo>
                <a:close/>
                <a:moveTo>
                  <a:pt x="1161739" y="3812554"/>
                </a:moveTo>
                <a:cubicBezTo>
                  <a:pt x="1175438" y="3819271"/>
                  <a:pt x="1182685" y="3826076"/>
                  <a:pt x="1191080" y="3832969"/>
                </a:cubicBezTo>
                <a:cubicBezTo>
                  <a:pt x="1200271" y="3811670"/>
                  <a:pt x="1222808" y="3856566"/>
                  <a:pt x="1237125" y="3840127"/>
                </a:cubicBezTo>
                <a:cubicBezTo>
                  <a:pt x="1226961" y="3837565"/>
                  <a:pt x="1204160" y="3832174"/>
                  <a:pt x="1211672" y="3821922"/>
                </a:cubicBezTo>
                <a:cubicBezTo>
                  <a:pt x="1228640" y="3820508"/>
                  <a:pt x="1249851" y="3847728"/>
                  <a:pt x="1254976" y="3833323"/>
                </a:cubicBezTo>
                <a:cubicBezTo>
                  <a:pt x="1228287" y="3823689"/>
                  <a:pt x="1210877" y="3816619"/>
                  <a:pt x="1193820" y="3799298"/>
                </a:cubicBezTo>
                <a:cubicBezTo>
                  <a:pt x="1204514" y="3820154"/>
                  <a:pt x="1178177" y="3803363"/>
                  <a:pt x="1187280" y="3821215"/>
                </a:cubicBezTo>
                <a:cubicBezTo>
                  <a:pt x="1178620" y="3818122"/>
                  <a:pt x="1162888" y="3801684"/>
                  <a:pt x="1161739" y="3812642"/>
                </a:cubicBezTo>
                <a:close/>
                <a:moveTo>
                  <a:pt x="684243" y="3788692"/>
                </a:moveTo>
                <a:cubicBezTo>
                  <a:pt x="671870" y="3795939"/>
                  <a:pt x="689280" y="3808135"/>
                  <a:pt x="699708" y="3809814"/>
                </a:cubicBezTo>
                <a:cubicBezTo>
                  <a:pt x="686628" y="3800977"/>
                  <a:pt x="697234" y="3797530"/>
                  <a:pt x="684243" y="3788692"/>
                </a:cubicBezTo>
                <a:close/>
                <a:moveTo>
                  <a:pt x="514118" y="3715340"/>
                </a:moveTo>
                <a:cubicBezTo>
                  <a:pt x="528170" y="3719759"/>
                  <a:pt x="495824" y="3680785"/>
                  <a:pt x="486015" y="3677073"/>
                </a:cubicBezTo>
                <a:cubicBezTo>
                  <a:pt x="485749" y="3689093"/>
                  <a:pt x="480712" y="3699609"/>
                  <a:pt x="486015" y="3713749"/>
                </a:cubicBezTo>
                <a:cubicBezTo>
                  <a:pt x="493173" y="3712423"/>
                  <a:pt x="498741" y="3705353"/>
                  <a:pt x="508551" y="3713484"/>
                </a:cubicBezTo>
                <a:cubicBezTo>
                  <a:pt x="509699" y="3720024"/>
                  <a:pt x="541426" y="3758821"/>
                  <a:pt x="546375" y="3749542"/>
                </a:cubicBezTo>
                <a:cubicBezTo>
                  <a:pt x="537803" y="3735666"/>
                  <a:pt x="526049" y="3727183"/>
                  <a:pt x="514030" y="3715252"/>
                </a:cubicBezTo>
                <a:close/>
                <a:moveTo>
                  <a:pt x="1305705" y="3927443"/>
                </a:moveTo>
                <a:cubicBezTo>
                  <a:pt x="1305705" y="3927443"/>
                  <a:pt x="1306323" y="3927620"/>
                  <a:pt x="1306677" y="3927709"/>
                </a:cubicBezTo>
                <a:cubicBezTo>
                  <a:pt x="1306411" y="3927443"/>
                  <a:pt x="1306147" y="3927267"/>
                  <a:pt x="1305881" y="3927001"/>
                </a:cubicBezTo>
                <a:lnTo>
                  <a:pt x="1305705" y="3927443"/>
                </a:lnTo>
                <a:close/>
                <a:moveTo>
                  <a:pt x="2280760" y="4331323"/>
                </a:moveTo>
                <a:lnTo>
                  <a:pt x="2281025" y="4333621"/>
                </a:lnTo>
                <a:cubicBezTo>
                  <a:pt x="2289598" y="4331500"/>
                  <a:pt x="2298082" y="4329467"/>
                  <a:pt x="2306212" y="4327523"/>
                </a:cubicBezTo>
                <a:cubicBezTo>
                  <a:pt x="2297640" y="4328760"/>
                  <a:pt x="2289156" y="4330086"/>
                  <a:pt x="2280760" y="4331323"/>
                </a:cubicBezTo>
                <a:close/>
                <a:moveTo>
                  <a:pt x="4258799" y="2594375"/>
                </a:moveTo>
                <a:lnTo>
                  <a:pt x="4250579" y="2593315"/>
                </a:lnTo>
                <a:cubicBezTo>
                  <a:pt x="4254821" y="2597115"/>
                  <a:pt x="4259506" y="2634763"/>
                  <a:pt x="4249342" y="2620711"/>
                </a:cubicBezTo>
                <a:cubicBezTo>
                  <a:pt x="4256942" y="2644750"/>
                  <a:pt x="4241212" y="2691854"/>
                  <a:pt x="4237677" y="2718544"/>
                </a:cubicBezTo>
                <a:cubicBezTo>
                  <a:pt x="4237323" y="2709972"/>
                  <a:pt x="4237323" y="2700692"/>
                  <a:pt x="4237677" y="2690882"/>
                </a:cubicBezTo>
                <a:cubicBezTo>
                  <a:pt x="4237411" y="2680984"/>
                  <a:pt x="4237411" y="2670556"/>
                  <a:pt x="4237677" y="2659774"/>
                </a:cubicBezTo>
                <a:cubicBezTo>
                  <a:pt x="4238207" y="2638210"/>
                  <a:pt x="4239798" y="2615232"/>
                  <a:pt x="4242096" y="2592254"/>
                </a:cubicBezTo>
                <a:cubicBezTo>
                  <a:pt x="4246514" y="2546122"/>
                  <a:pt x="4254556" y="2499636"/>
                  <a:pt x="4262510" y="2463313"/>
                </a:cubicBezTo>
                <a:cubicBezTo>
                  <a:pt x="4252171" y="2478072"/>
                  <a:pt x="4252259" y="2410994"/>
                  <a:pt x="4261892" y="2425311"/>
                </a:cubicBezTo>
                <a:cubicBezTo>
                  <a:pt x="4250050" y="2367779"/>
                  <a:pt x="4258975" y="2321027"/>
                  <a:pt x="4251994" y="2258192"/>
                </a:cubicBezTo>
                <a:cubicBezTo>
                  <a:pt x="4255793" y="2264113"/>
                  <a:pt x="4258622" y="2263848"/>
                  <a:pt x="4260478" y="2252712"/>
                </a:cubicBezTo>
                <a:cubicBezTo>
                  <a:pt x="4249961" y="2235744"/>
                  <a:pt x="4248282" y="2206492"/>
                  <a:pt x="4252347" y="2183072"/>
                </a:cubicBezTo>
                <a:cubicBezTo>
                  <a:pt x="4253672" y="2168313"/>
                  <a:pt x="4246338" y="2172644"/>
                  <a:pt x="4245718" y="2161950"/>
                </a:cubicBezTo>
                <a:cubicBezTo>
                  <a:pt x="4244658" y="2175737"/>
                  <a:pt x="4240239" y="2200747"/>
                  <a:pt x="4234760" y="2214534"/>
                </a:cubicBezTo>
                <a:cubicBezTo>
                  <a:pt x="4235644" y="2225581"/>
                  <a:pt x="4236528" y="2236540"/>
                  <a:pt x="4237411" y="2247587"/>
                </a:cubicBezTo>
                <a:cubicBezTo>
                  <a:pt x="4239709" y="2262787"/>
                  <a:pt x="4238295" y="2268885"/>
                  <a:pt x="4242979" y="2285147"/>
                </a:cubicBezTo>
                <a:cubicBezTo>
                  <a:pt x="4241653" y="2285765"/>
                  <a:pt x="4240858" y="2285412"/>
                  <a:pt x="4240151" y="2284882"/>
                </a:cubicBezTo>
                <a:cubicBezTo>
                  <a:pt x="4242448" y="2317669"/>
                  <a:pt x="4244746" y="2350545"/>
                  <a:pt x="4247133" y="2383951"/>
                </a:cubicBezTo>
                <a:cubicBezTo>
                  <a:pt x="4243422" y="2382537"/>
                  <a:pt x="4240239" y="2382272"/>
                  <a:pt x="4237146" y="2382361"/>
                </a:cubicBezTo>
                <a:cubicBezTo>
                  <a:pt x="4239709" y="2410111"/>
                  <a:pt x="4239886" y="2440335"/>
                  <a:pt x="4238295" y="2470825"/>
                </a:cubicBezTo>
                <a:cubicBezTo>
                  <a:pt x="4234142" y="2509711"/>
                  <a:pt x="4228220" y="2549127"/>
                  <a:pt x="4224067" y="2584566"/>
                </a:cubicBezTo>
                <a:cubicBezTo>
                  <a:pt x="4222475" y="2598087"/>
                  <a:pt x="4218233" y="2610813"/>
                  <a:pt x="4218145" y="2605511"/>
                </a:cubicBezTo>
                <a:cubicBezTo>
                  <a:pt x="4218941" y="2640950"/>
                  <a:pt x="4209927" y="2701929"/>
                  <a:pt x="4189953" y="2704227"/>
                </a:cubicBezTo>
                <a:cubicBezTo>
                  <a:pt x="4204359" y="2717042"/>
                  <a:pt x="4177669" y="2737456"/>
                  <a:pt x="4180321" y="2768035"/>
                </a:cubicBezTo>
                <a:cubicBezTo>
                  <a:pt x="4163970" y="2756457"/>
                  <a:pt x="4151951" y="2817790"/>
                  <a:pt x="4156635" y="2839796"/>
                </a:cubicBezTo>
                <a:cubicBezTo>
                  <a:pt x="4169097" y="2829721"/>
                  <a:pt x="4176962" y="2798348"/>
                  <a:pt x="4179083" y="2773249"/>
                </a:cubicBezTo>
                <a:cubicBezTo>
                  <a:pt x="4189423" y="2809572"/>
                  <a:pt x="4149123" y="2875942"/>
                  <a:pt x="4165384" y="2903604"/>
                </a:cubicBezTo>
                <a:cubicBezTo>
                  <a:pt x="4150891" y="2955481"/>
                  <a:pt x="4124289" y="2980580"/>
                  <a:pt x="4117749" y="3030866"/>
                </a:cubicBezTo>
                <a:cubicBezTo>
                  <a:pt x="4112447" y="3024591"/>
                  <a:pt x="4108471" y="3019200"/>
                  <a:pt x="4100163" y="3030512"/>
                </a:cubicBezTo>
                <a:cubicBezTo>
                  <a:pt x="4091856" y="3055258"/>
                  <a:pt x="4106173" y="3038113"/>
                  <a:pt x="4110238" y="3051281"/>
                </a:cubicBezTo>
                <a:cubicBezTo>
                  <a:pt x="4087437" y="3100948"/>
                  <a:pt x="4080986" y="3168203"/>
                  <a:pt x="4039271" y="3227503"/>
                </a:cubicBezTo>
                <a:cubicBezTo>
                  <a:pt x="4033615" y="3245090"/>
                  <a:pt x="4044575" y="3230685"/>
                  <a:pt x="4044575" y="3241997"/>
                </a:cubicBezTo>
                <a:cubicBezTo>
                  <a:pt x="4033351" y="3270277"/>
                  <a:pt x="4023629" y="3288041"/>
                  <a:pt x="4015940" y="3302269"/>
                </a:cubicBezTo>
                <a:cubicBezTo>
                  <a:pt x="4007633" y="3316145"/>
                  <a:pt x="4001005" y="3326396"/>
                  <a:pt x="3996674" y="3340271"/>
                </a:cubicBezTo>
                <a:cubicBezTo>
                  <a:pt x="3988278" y="3340625"/>
                  <a:pt x="3979529" y="3348844"/>
                  <a:pt x="3970073" y="3369347"/>
                </a:cubicBezTo>
                <a:cubicBezTo>
                  <a:pt x="3967687" y="3366961"/>
                  <a:pt x="3973078" y="3359625"/>
                  <a:pt x="3975906" y="3353881"/>
                </a:cubicBezTo>
                <a:cubicBezTo>
                  <a:pt x="3971222" y="3347165"/>
                  <a:pt x="3965477" y="3360951"/>
                  <a:pt x="3960352" y="3363956"/>
                </a:cubicBezTo>
                <a:cubicBezTo>
                  <a:pt x="3959380" y="3370496"/>
                  <a:pt x="3968836" y="3364840"/>
                  <a:pt x="3954165" y="3385343"/>
                </a:cubicBezTo>
                <a:cubicBezTo>
                  <a:pt x="3951603" y="3381278"/>
                  <a:pt x="3960882" y="3369524"/>
                  <a:pt x="3950011" y="3370673"/>
                </a:cubicBezTo>
                <a:cubicBezTo>
                  <a:pt x="3958054" y="3347606"/>
                  <a:pt x="3975464" y="3336382"/>
                  <a:pt x="3962119" y="3328164"/>
                </a:cubicBezTo>
                <a:cubicBezTo>
                  <a:pt x="3978380" y="3322242"/>
                  <a:pt x="3982181" y="3308898"/>
                  <a:pt x="3985716" y="3293255"/>
                </a:cubicBezTo>
                <a:cubicBezTo>
                  <a:pt x="3988809" y="3277259"/>
                  <a:pt x="3990664" y="3258435"/>
                  <a:pt x="4004893" y="3241378"/>
                </a:cubicBezTo>
                <a:cubicBezTo>
                  <a:pt x="3983683" y="3237225"/>
                  <a:pt x="3990576" y="3291045"/>
                  <a:pt x="3971134" y="3290515"/>
                </a:cubicBezTo>
                <a:cubicBezTo>
                  <a:pt x="3963268" y="3307749"/>
                  <a:pt x="3967952" y="3316852"/>
                  <a:pt x="3954430" y="3330196"/>
                </a:cubicBezTo>
                <a:cubicBezTo>
                  <a:pt x="3950365" y="3327103"/>
                  <a:pt x="3962119" y="3313758"/>
                  <a:pt x="3960352" y="3309075"/>
                </a:cubicBezTo>
                <a:cubicBezTo>
                  <a:pt x="3950011" y="3313228"/>
                  <a:pt x="3940467" y="3340890"/>
                  <a:pt x="3935960" y="3350611"/>
                </a:cubicBezTo>
                <a:cubicBezTo>
                  <a:pt x="3938435" y="3351760"/>
                  <a:pt x="3941174" y="3346016"/>
                  <a:pt x="3943826" y="3342746"/>
                </a:cubicBezTo>
                <a:cubicBezTo>
                  <a:pt x="3942057" y="3350258"/>
                  <a:pt x="3924205" y="3385255"/>
                  <a:pt x="3925001" y="3369082"/>
                </a:cubicBezTo>
                <a:cubicBezTo>
                  <a:pt x="3921820" y="3378803"/>
                  <a:pt x="3916959" y="3389497"/>
                  <a:pt x="3918373" y="3396213"/>
                </a:cubicBezTo>
                <a:cubicBezTo>
                  <a:pt x="3911126" y="3409204"/>
                  <a:pt x="3905205" y="3409912"/>
                  <a:pt x="3905646" y="3401251"/>
                </a:cubicBezTo>
                <a:cubicBezTo>
                  <a:pt x="3899902" y="3412386"/>
                  <a:pt x="3905646" y="3415745"/>
                  <a:pt x="3912805" y="3405404"/>
                </a:cubicBezTo>
                <a:cubicBezTo>
                  <a:pt x="3910419" y="3421843"/>
                  <a:pt x="3897163" y="3422815"/>
                  <a:pt x="3882934" y="3443848"/>
                </a:cubicBezTo>
                <a:cubicBezTo>
                  <a:pt x="3912717" y="3422903"/>
                  <a:pt x="3862961" y="3466473"/>
                  <a:pt x="3859514" y="3479729"/>
                </a:cubicBezTo>
                <a:cubicBezTo>
                  <a:pt x="3863049" y="3478580"/>
                  <a:pt x="3866585" y="3477608"/>
                  <a:pt x="3869589" y="3479905"/>
                </a:cubicBezTo>
                <a:cubicBezTo>
                  <a:pt x="3862607" y="3487683"/>
                  <a:pt x="3858100" y="3477520"/>
                  <a:pt x="3850058" y="3492809"/>
                </a:cubicBezTo>
                <a:cubicBezTo>
                  <a:pt x="3848910" y="3516052"/>
                  <a:pt x="3800214" y="3559356"/>
                  <a:pt x="3785101" y="3604781"/>
                </a:cubicBezTo>
                <a:lnTo>
                  <a:pt x="3778384" y="3599832"/>
                </a:lnTo>
                <a:cubicBezTo>
                  <a:pt x="3766985" y="3611763"/>
                  <a:pt x="3768929" y="3617243"/>
                  <a:pt x="3761151" y="3627318"/>
                </a:cubicBezTo>
                <a:cubicBezTo>
                  <a:pt x="3766189" y="3627318"/>
                  <a:pt x="3771580" y="3624666"/>
                  <a:pt x="3777501" y="3619364"/>
                </a:cubicBezTo>
                <a:cubicBezTo>
                  <a:pt x="3778297" y="3623871"/>
                  <a:pt x="3763803" y="3634564"/>
                  <a:pt x="3760179" y="3646937"/>
                </a:cubicBezTo>
                <a:cubicBezTo>
                  <a:pt x="3757352" y="3641899"/>
                  <a:pt x="3765482" y="3631559"/>
                  <a:pt x="3755761" y="3629880"/>
                </a:cubicBezTo>
                <a:cubicBezTo>
                  <a:pt x="3745067" y="3648174"/>
                  <a:pt x="3736759" y="3657542"/>
                  <a:pt x="3722443" y="3664965"/>
                </a:cubicBezTo>
                <a:cubicBezTo>
                  <a:pt x="3713870" y="3675836"/>
                  <a:pt x="3731015" y="3662491"/>
                  <a:pt x="3731103" y="3671948"/>
                </a:cubicBezTo>
                <a:cubicBezTo>
                  <a:pt x="3712367" y="3682906"/>
                  <a:pt x="3689921" y="3696074"/>
                  <a:pt x="3703177" y="3711893"/>
                </a:cubicBezTo>
                <a:cubicBezTo>
                  <a:pt x="3679226" y="3728862"/>
                  <a:pt x="3689655" y="3764654"/>
                  <a:pt x="3644848" y="3805307"/>
                </a:cubicBezTo>
                <a:cubicBezTo>
                  <a:pt x="3651388" y="3788604"/>
                  <a:pt x="3645732" y="3800358"/>
                  <a:pt x="3635038" y="3803628"/>
                </a:cubicBezTo>
                <a:cubicBezTo>
                  <a:pt x="3631680" y="3811935"/>
                  <a:pt x="3631857" y="3818917"/>
                  <a:pt x="3627880" y="3826782"/>
                </a:cubicBezTo>
                <a:cubicBezTo>
                  <a:pt x="3612326" y="3835620"/>
                  <a:pt x="3613121" y="3833057"/>
                  <a:pt x="3598098" y="3851086"/>
                </a:cubicBezTo>
                <a:cubicBezTo>
                  <a:pt x="3592353" y="3846137"/>
                  <a:pt x="3600660" y="3841011"/>
                  <a:pt x="3590143" y="3843309"/>
                </a:cubicBezTo>
                <a:cubicBezTo>
                  <a:pt x="3585813" y="3859570"/>
                  <a:pt x="3577947" y="3863282"/>
                  <a:pt x="3568049" y="3882813"/>
                </a:cubicBezTo>
                <a:cubicBezTo>
                  <a:pt x="3565575" y="3875389"/>
                  <a:pt x="3555234" y="3874506"/>
                  <a:pt x="3544100" y="3897396"/>
                </a:cubicBezTo>
                <a:cubicBezTo>
                  <a:pt x="3535526" y="3894214"/>
                  <a:pt x="3517233" y="3917545"/>
                  <a:pt x="3510605" y="3909326"/>
                </a:cubicBezTo>
                <a:cubicBezTo>
                  <a:pt x="3499469" y="3918341"/>
                  <a:pt x="3514758" y="3920108"/>
                  <a:pt x="3500176" y="3930094"/>
                </a:cubicBezTo>
                <a:cubicBezTo>
                  <a:pt x="3491250" y="3923731"/>
                  <a:pt x="3489217" y="3926736"/>
                  <a:pt x="3493018" y="3914187"/>
                </a:cubicBezTo>
                <a:cubicBezTo>
                  <a:pt x="3483385" y="3923378"/>
                  <a:pt x="3473928" y="3931950"/>
                  <a:pt x="3467123" y="3933807"/>
                </a:cubicBezTo>
                <a:cubicBezTo>
                  <a:pt x="3471012" y="3942025"/>
                  <a:pt x="3483650" y="3927355"/>
                  <a:pt x="3486213" y="3938932"/>
                </a:cubicBezTo>
                <a:cubicBezTo>
                  <a:pt x="3464119" y="3959966"/>
                  <a:pt x="3404022" y="3998851"/>
                  <a:pt x="3399428" y="3987274"/>
                </a:cubicBezTo>
                <a:cubicBezTo>
                  <a:pt x="3394124" y="3992400"/>
                  <a:pt x="3400223" y="3995405"/>
                  <a:pt x="3402167" y="3999116"/>
                </a:cubicBezTo>
                <a:cubicBezTo>
                  <a:pt x="3386878" y="4011931"/>
                  <a:pt x="3382813" y="4001238"/>
                  <a:pt x="3374505" y="3999293"/>
                </a:cubicBezTo>
                <a:cubicBezTo>
                  <a:pt x="3393329" y="3988335"/>
                  <a:pt x="3382194" y="3983032"/>
                  <a:pt x="3400930" y="3972073"/>
                </a:cubicBezTo>
                <a:cubicBezTo>
                  <a:pt x="3366287" y="3981088"/>
                  <a:pt x="3360277" y="4001503"/>
                  <a:pt x="3329080" y="4019708"/>
                </a:cubicBezTo>
                <a:cubicBezTo>
                  <a:pt x="3337564" y="4024922"/>
                  <a:pt x="3349318" y="4023420"/>
                  <a:pt x="3367611" y="4007954"/>
                </a:cubicBezTo>
                <a:cubicBezTo>
                  <a:pt x="3363635" y="4016085"/>
                  <a:pt x="3351439" y="4025806"/>
                  <a:pt x="3340834" y="4035085"/>
                </a:cubicBezTo>
                <a:cubicBezTo>
                  <a:pt x="3338360" y="4030755"/>
                  <a:pt x="3331997" y="4034379"/>
                  <a:pt x="3329787" y="4029518"/>
                </a:cubicBezTo>
                <a:cubicBezTo>
                  <a:pt x="3309990" y="4040300"/>
                  <a:pt x="3316442" y="4046751"/>
                  <a:pt x="3302832" y="4056473"/>
                </a:cubicBezTo>
                <a:cubicBezTo>
                  <a:pt x="3299385" y="4052849"/>
                  <a:pt x="3304688" y="4047812"/>
                  <a:pt x="3300623" y="4044365"/>
                </a:cubicBezTo>
                <a:cubicBezTo>
                  <a:pt x="3286217" y="4077771"/>
                  <a:pt x="3258909" y="4091293"/>
                  <a:pt x="3231954" y="4106052"/>
                </a:cubicBezTo>
                <a:cubicBezTo>
                  <a:pt x="3204469" y="4120369"/>
                  <a:pt x="3175835" y="4133537"/>
                  <a:pt x="3152150" y="4161817"/>
                </a:cubicBezTo>
                <a:cubicBezTo>
                  <a:pt x="3165142" y="4146263"/>
                  <a:pt x="3154536" y="4145733"/>
                  <a:pt x="3169561" y="4128499"/>
                </a:cubicBezTo>
                <a:cubicBezTo>
                  <a:pt x="3166555" y="4126290"/>
                  <a:pt x="3158955" y="4131681"/>
                  <a:pt x="3160370" y="4134067"/>
                </a:cubicBezTo>
                <a:cubicBezTo>
                  <a:pt x="3150560" y="4110205"/>
                  <a:pt x="3105311" y="4154659"/>
                  <a:pt x="3077119" y="4172599"/>
                </a:cubicBezTo>
                <a:cubicBezTo>
                  <a:pt x="3079064" y="4161464"/>
                  <a:pt x="3100096" y="4150151"/>
                  <a:pt x="3112205" y="4137337"/>
                </a:cubicBezTo>
                <a:cubicBezTo>
                  <a:pt x="3106637" y="4137160"/>
                  <a:pt x="3096739" y="4140607"/>
                  <a:pt x="3089492" y="4145291"/>
                </a:cubicBezTo>
                <a:cubicBezTo>
                  <a:pt x="3081980" y="4149533"/>
                  <a:pt x="3077207" y="4155189"/>
                  <a:pt x="3082598" y="4160491"/>
                </a:cubicBezTo>
                <a:cubicBezTo>
                  <a:pt x="3065365" y="4164468"/>
                  <a:pt x="3061123" y="4170302"/>
                  <a:pt x="3044420" y="4179757"/>
                </a:cubicBezTo>
                <a:cubicBezTo>
                  <a:pt x="3028866" y="4182585"/>
                  <a:pt x="3069695" y="4165617"/>
                  <a:pt x="3064216" y="4160491"/>
                </a:cubicBezTo>
                <a:cubicBezTo>
                  <a:pt x="3046629" y="4156691"/>
                  <a:pt x="2999702" y="4186474"/>
                  <a:pt x="2994929" y="4188860"/>
                </a:cubicBezTo>
                <a:cubicBezTo>
                  <a:pt x="2982645" y="4195135"/>
                  <a:pt x="2971421" y="4201321"/>
                  <a:pt x="2975840" y="4198228"/>
                </a:cubicBezTo>
                <a:cubicBezTo>
                  <a:pt x="2952067" y="4214932"/>
                  <a:pt x="2934833" y="4209540"/>
                  <a:pt x="2919721" y="4216081"/>
                </a:cubicBezTo>
                <a:cubicBezTo>
                  <a:pt x="2914153" y="4218466"/>
                  <a:pt x="2912120" y="4229956"/>
                  <a:pt x="2899306" y="4234993"/>
                </a:cubicBezTo>
                <a:cubicBezTo>
                  <a:pt x="2863337" y="4246658"/>
                  <a:pt x="2787068" y="4270255"/>
                  <a:pt x="2737931" y="4304810"/>
                </a:cubicBezTo>
                <a:cubicBezTo>
                  <a:pt x="2732893" y="4304280"/>
                  <a:pt x="2732363" y="4298801"/>
                  <a:pt x="2725116" y="4300657"/>
                </a:cubicBezTo>
                <a:cubicBezTo>
                  <a:pt x="2729535" y="4289344"/>
                  <a:pt x="2739345" y="4301629"/>
                  <a:pt x="2751099" y="4294205"/>
                </a:cubicBezTo>
                <a:cubicBezTo>
                  <a:pt x="2741643" y="4282009"/>
                  <a:pt x="2706645" y="4298005"/>
                  <a:pt x="2687115" y="4304633"/>
                </a:cubicBezTo>
                <a:cubicBezTo>
                  <a:pt x="2691356" y="4306312"/>
                  <a:pt x="2699752" y="4304015"/>
                  <a:pt x="2700017" y="4309582"/>
                </a:cubicBezTo>
                <a:cubicBezTo>
                  <a:pt x="2674477" y="4313825"/>
                  <a:pt x="2628521" y="4307992"/>
                  <a:pt x="2617120" y="4329555"/>
                </a:cubicBezTo>
                <a:cubicBezTo>
                  <a:pt x="2606515" y="4333709"/>
                  <a:pt x="2606250" y="4328406"/>
                  <a:pt x="2604482" y="4324341"/>
                </a:cubicBezTo>
                <a:cubicBezTo>
                  <a:pt x="2582477" y="4331235"/>
                  <a:pt x="2581063" y="4330970"/>
                  <a:pt x="2569397" y="4336537"/>
                </a:cubicBezTo>
                <a:cubicBezTo>
                  <a:pt x="2568779" y="4341574"/>
                  <a:pt x="2574788" y="4340514"/>
                  <a:pt x="2581151" y="4339189"/>
                </a:cubicBezTo>
                <a:cubicBezTo>
                  <a:pt x="2563299" y="4356775"/>
                  <a:pt x="2542531" y="4344491"/>
                  <a:pt x="2515487" y="4361813"/>
                </a:cubicBezTo>
                <a:cubicBezTo>
                  <a:pt x="2515841" y="4350412"/>
                  <a:pt x="2492687" y="4360664"/>
                  <a:pt x="2486412" y="4354389"/>
                </a:cubicBezTo>
                <a:cubicBezTo>
                  <a:pt x="2454420" y="4365525"/>
                  <a:pt x="2407757" y="4376749"/>
                  <a:pt x="2358443" y="4385498"/>
                </a:cubicBezTo>
                <a:cubicBezTo>
                  <a:pt x="2333786" y="4389828"/>
                  <a:pt x="2308510" y="4393628"/>
                  <a:pt x="2284118" y="4396456"/>
                </a:cubicBezTo>
                <a:cubicBezTo>
                  <a:pt x="2259639" y="4398312"/>
                  <a:pt x="2236042" y="4398135"/>
                  <a:pt x="2214920" y="4397782"/>
                </a:cubicBezTo>
                <a:cubicBezTo>
                  <a:pt x="2177360" y="4417048"/>
                  <a:pt x="2135382" y="4400610"/>
                  <a:pt x="2093844" y="4412894"/>
                </a:cubicBezTo>
                <a:cubicBezTo>
                  <a:pt x="2082709" y="4409890"/>
                  <a:pt x="2066801" y="4409713"/>
                  <a:pt x="2066890" y="4400256"/>
                </a:cubicBezTo>
                <a:cubicBezTo>
                  <a:pt x="2055931" y="4405913"/>
                  <a:pt x="2051424" y="4406531"/>
                  <a:pt x="2035251" y="4402731"/>
                </a:cubicBezTo>
                <a:cubicBezTo>
                  <a:pt x="2021729" y="4402996"/>
                  <a:pt x="2042674" y="4407680"/>
                  <a:pt x="2035516" y="4413867"/>
                </a:cubicBezTo>
                <a:cubicBezTo>
                  <a:pt x="1993007" y="4407415"/>
                  <a:pt x="1976746" y="4429774"/>
                  <a:pt x="1939451" y="4429774"/>
                </a:cubicBezTo>
                <a:cubicBezTo>
                  <a:pt x="1945726" y="4412188"/>
                  <a:pt x="1972946" y="4422792"/>
                  <a:pt x="1987704" y="4412275"/>
                </a:cubicBezTo>
                <a:cubicBezTo>
                  <a:pt x="1968350" y="4407150"/>
                  <a:pt x="1940777" y="4399815"/>
                  <a:pt x="1918860" y="4403880"/>
                </a:cubicBezTo>
                <a:cubicBezTo>
                  <a:pt x="1921776" y="4401759"/>
                  <a:pt x="1924515" y="4399638"/>
                  <a:pt x="1924427" y="4395838"/>
                </a:cubicBezTo>
                <a:cubicBezTo>
                  <a:pt x="1904012" y="4406001"/>
                  <a:pt x="1879708" y="4400875"/>
                  <a:pt x="1850368" y="4394866"/>
                </a:cubicBezTo>
                <a:cubicBezTo>
                  <a:pt x="1842414" y="4395573"/>
                  <a:pt x="1852223" y="4398489"/>
                  <a:pt x="1849837" y="4403173"/>
                </a:cubicBezTo>
                <a:cubicBezTo>
                  <a:pt x="1811040" y="4395926"/>
                  <a:pt x="1772420" y="4390624"/>
                  <a:pt x="1732385" y="4386116"/>
                </a:cubicBezTo>
                <a:cubicBezTo>
                  <a:pt x="1692527" y="4380814"/>
                  <a:pt x="1650903" y="4376572"/>
                  <a:pt x="1608217" y="4362343"/>
                </a:cubicBezTo>
                <a:cubicBezTo>
                  <a:pt x="1601058" y="4361548"/>
                  <a:pt x="1602649" y="4368176"/>
                  <a:pt x="1601058" y="4372064"/>
                </a:cubicBezTo>
                <a:cubicBezTo>
                  <a:pt x="1570127" y="4364111"/>
                  <a:pt x="1565796" y="4363492"/>
                  <a:pt x="1544321" y="4355626"/>
                </a:cubicBezTo>
                <a:cubicBezTo>
                  <a:pt x="1567387" y="4372860"/>
                  <a:pt x="1514891" y="4347938"/>
                  <a:pt x="1509235" y="4341221"/>
                </a:cubicBezTo>
                <a:cubicBezTo>
                  <a:pt x="1499514" y="4339189"/>
                  <a:pt x="1503933" y="4349617"/>
                  <a:pt x="1496332" y="4349440"/>
                </a:cubicBezTo>
                <a:cubicBezTo>
                  <a:pt x="1477331" y="4342900"/>
                  <a:pt x="1504639" y="4337863"/>
                  <a:pt x="1484667" y="4329379"/>
                </a:cubicBezTo>
                <a:cubicBezTo>
                  <a:pt x="1469201" y="4337686"/>
                  <a:pt x="1450288" y="4326551"/>
                  <a:pt x="1419798" y="4324076"/>
                </a:cubicBezTo>
                <a:cubicBezTo>
                  <a:pt x="1407072" y="4317536"/>
                  <a:pt x="1441097" y="4326021"/>
                  <a:pt x="1447107" y="4325490"/>
                </a:cubicBezTo>
                <a:cubicBezTo>
                  <a:pt x="1453735" y="4313559"/>
                  <a:pt x="1420417" y="4312322"/>
                  <a:pt x="1403184" y="4304368"/>
                </a:cubicBezTo>
                <a:cubicBezTo>
                  <a:pt x="1392402" y="4300214"/>
                  <a:pt x="1398146" y="4313029"/>
                  <a:pt x="1394346" y="4315946"/>
                </a:cubicBezTo>
                <a:cubicBezTo>
                  <a:pt x="1375345" y="4307903"/>
                  <a:pt x="1382061" y="4295972"/>
                  <a:pt x="1352102" y="4289610"/>
                </a:cubicBezTo>
                <a:cubicBezTo>
                  <a:pt x="1337167" y="4287223"/>
                  <a:pt x="1357228" y="4299242"/>
                  <a:pt x="1343795" y="4298447"/>
                </a:cubicBezTo>
                <a:cubicBezTo>
                  <a:pt x="1330980" y="4280153"/>
                  <a:pt x="1283080" y="4270255"/>
                  <a:pt x="1257716" y="4252845"/>
                </a:cubicBezTo>
                <a:cubicBezTo>
                  <a:pt x="1259661" y="4250105"/>
                  <a:pt x="1267615" y="4253994"/>
                  <a:pt x="1273713" y="4255761"/>
                </a:cubicBezTo>
                <a:cubicBezTo>
                  <a:pt x="1272210" y="4246570"/>
                  <a:pt x="1257098" y="4251431"/>
                  <a:pt x="1248702" y="4246658"/>
                </a:cubicBezTo>
                <a:cubicBezTo>
                  <a:pt x="1250027" y="4249752"/>
                  <a:pt x="1251353" y="4252933"/>
                  <a:pt x="1256744" y="4255496"/>
                </a:cubicBezTo>
                <a:cubicBezTo>
                  <a:pt x="1245874" y="4251519"/>
                  <a:pt x="1222984" y="4243124"/>
                  <a:pt x="1204248" y="4228983"/>
                </a:cubicBezTo>
                <a:cubicBezTo>
                  <a:pt x="1193820" y="4217494"/>
                  <a:pt x="1222542" y="4227215"/>
                  <a:pt x="1210346" y="4213517"/>
                </a:cubicBezTo>
                <a:cubicBezTo>
                  <a:pt x="1207518" y="4216964"/>
                  <a:pt x="1201951" y="4226951"/>
                  <a:pt x="1183215" y="4210159"/>
                </a:cubicBezTo>
                <a:cubicBezTo>
                  <a:pt x="1191169" y="4207243"/>
                  <a:pt x="1206281" y="4213429"/>
                  <a:pt x="1204956" y="4198759"/>
                </a:cubicBezTo>
                <a:cubicBezTo>
                  <a:pt x="1199211" y="4196638"/>
                  <a:pt x="1196648" y="4194251"/>
                  <a:pt x="1196471" y="4191865"/>
                </a:cubicBezTo>
                <a:cubicBezTo>
                  <a:pt x="1175526" y="4182762"/>
                  <a:pt x="1197178" y="4206713"/>
                  <a:pt x="1177912" y="4195489"/>
                </a:cubicBezTo>
                <a:cubicBezTo>
                  <a:pt x="1192760" y="4182939"/>
                  <a:pt x="1159884" y="4173306"/>
                  <a:pt x="1146362" y="4162436"/>
                </a:cubicBezTo>
                <a:cubicBezTo>
                  <a:pt x="1149455" y="4157133"/>
                  <a:pt x="1166954" y="4170743"/>
                  <a:pt x="1175880" y="4173218"/>
                </a:cubicBezTo>
                <a:cubicBezTo>
                  <a:pt x="1179592" y="4165529"/>
                  <a:pt x="1164921" y="4158989"/>
                  <a:pt x="1150869" y="4152361"/>
                </a:cubicBezTo>
                <a:cubicBezTo>
                  <a:pt x="1138408" y="4140784"/>
                  <a:pt x="1178177" y="4164822"/>
                  <a:pt x="1181359" y="4160491"/>
                </a:cubicBezTo>
                <a:cubicBezTo>
                  <a:pt x="1155995" y="4144495"/>
                  <a:pt x="1086355" y="4110117"/>
                  <a:pt x="1062758" y="4119485"/>
                </a:cubicBezTo>
                <a:cubicBezTo>
                  <a:pt x="1052683" y="4113652"/>
                  <a:pt x="1040399" y="4101014"/>
                  <a:pt x="1033771" y="4107377"/>
                </a:cubicBezTo>
                <a:cubicBezTo>
                  <a:pt x="1012384" y="4075739"/>
                  <a:pt x="956441" y="4062482"/>
                  <a:pt x="942036" y="4046840"/>
                </a:cubicBezTo>
                <a:cubicBezTo>
                  <a:pt x="949460" y="4046663"/>
                  <a:pt x="961214" y="4053379"/>
                  <a:pt x="968461" y="4052938"/>
                </a:cubicBezTo>
                <a:cubicBezTo>
                  <a:pt x="969168" y="4047193"/>
                  <a:pt x="962274" y="4041183"/>
                  <a:pt x="966428" y="4035616"/>
                </a:cubicBezTo>
                <a:cubicBezTo>
                  <a:pt x="937087" y="4019178"/>
                  <a:pt x="907304" y="3998144"/>
                  <a:pt x="879201" y="3976580"/>
                </a:cubicBezTo>
                <a:cubicBezTo>
                  <a:pt x="851716" y="3953956"/>
                  <a:pt x="824584" y="3932569"/>
                  <a:pt x="796657" y="3918959"/>
                </a:cubicBezTo>
                <a:cubicBezTo>
                  <a:pt x="769702" y="3882371"/>
                  <a:pt x="750259" y="3879102"/>
                  <a:pt x="715528" y="3839067"/>
                </a:cubicBezTo>
                <a:cubicBezTo>
                  <a:pt x="740450" y="3860896"/>
                  <a:pt x="775977" y="3887497"/>
                  <a:pt x="811593" y="3917634"/>
                </a:cubicBezTo>
                <a:cubicBezTo>
                  <a:pt x="847915" y="3946798"/>
                  <a:pt x="884592" y="3979762"/>
                  <a:pt x="920649" y="4001679"/>
                </a:cubicBezTo>
                <a:cubicBezTo>
                  <a:pt x="937883" y="4013080"/>
                  <a:pt x="976415" y="4020680"/>
                  <a:pt x="969433" y="4040742"/>
                </a:cubicBezTo>
                <a:cubicBezTo>
                  <a:pt x="986666" y="4050551"/>
                  <a:pt x="1007435" y="4065752"/>
                  <a:pt x="1016537" y="4062129"/>
                </a:cubicBezTo>
                <a:cubicBezTo>
                  <a:pt x="1026612" y="4069817"/>
                  <a:pt x="1020956" y="4077153"/>
                  <a:pt x="1039338" y="4085107"/>
                </a:cubicBezTo>
                <a:cubicBezTo>
                  <a:pt x="1043227" y="4086786"/>
                  <a:pt x="1045083" y="4085283"/>
                  <a:pt x="1049590" y="4087846"/>
                </a:cubicBezTo>
                <a:cubicBezTo>
                  <a:pt x="1058251" y="4092530"/>
                  <a:pt x="1047381" y="4074678"/>
                  <a:pt x="1060284" y="4078037"/>
                </a:cubicBezTo>
                <a:cubicBezTo>
                  <a:pt x="1069740" y="4082102"/>
                  <a:pt x="1067000" y="4103577"/>
                  <a:pt x="1076191" y="4092177"/>
                </a:cubicBezTo>
                <a:cubicBezTo>
                  <a:pt x="1100318" y="4112503"/>
                  <a:pt x="1129217" y="4129560"/>
                  <a:pt x="1162711" y="4146263"/>
                </a:cubicBezTo>
                <a:cubicBezTo>
                  <a:pt x="1196471" y="4162347"/>
                  <a:pt x="1233589" y="4180906"/>
                  <a:pt x="1278485" y="4195666"/>
                </a:cubicBezTo>
                <a:cubicBezTo>
                  <a:pt x="1289797" y="4215727"/>
                  <a:pt x="1341143" y="4228541"/>
                  <a:pt x="1363591" y="4235081"/>
                </a:cubicBezTo>
                <a:cubicBezTo>
                  <a:pt x="1366861" y="4227923"/>
                  <a:pt x="1330539" y="4226951"/>
                  <a:pt x="1341762" y="4218555"/>
                </a:cubicBezTo>
                <a:cubicBezTo>
                  <a:pt x="1358112" y="4225625"/>
                  <a:pt x="1369424" y="4227215"/>
                  <a:pt x="1381531" y="4229602"/>
                </a:cubicBezTo>
                <a:cubicBezTo>
                  <a:pt x="1360144" y="4242858"/>
                  <a:pt x="1431641" y="4259120"/>
                  <a:pt x="1447283" y="4262743"/>
                </a:cubicBezTo>
                <a:cubicBezTo>
                  <a:pt x="1448609" y="4255054"/>
                  <a:pt x="1427664" y="4252492"/>
                  <a:pt x="1414142" y="4246835"/>
                </a:cubicBezTo>
                <a:cubicBezTo>
                  <a:pt x="1469731" y="4243212"/>
                  <a:pt x="1529915" y="4286074"/>
                  <a:pt x="1594430" y="4293852"/>
                </a:cubicBezTo>
                <a:cubicBezTo>
                  <a:pt x="1591602" y="4299773"/>
                  <a:pt x="1608394" y="4300391"/>
                  <a:pt x="1607951" y="4305606"/>
                </a:cubicBezTo>
                <a:cubicBezTo>
                  <a:pt x="1633139" y="4304633"/>
                  <a:pt x="1657265" y="4308522"/>
                  <a:pt x="1681039" y="4313736"/>
                </a:cubicBezTo>
                <a:cubicBezTo>
                  <a:pt x="1704723" y="4318950"/>
                  <a:pt x="1728232" y="4324783"/>
                  <a:pt x="1751828" y="4323899"/>
                </a:cubicBezTo>
                <a:cubicBezTo>
                  <a:pt x="1789653" y="4334770"/>
                  <a:pt x="1816431" y="4339984"/>
                  <a:pt x="1844005" y="4342989"/>
                </a:cubicBezTo>
                <a:cubicBezTo>
                  <a:pt x="1871666" y="4343961"/>
                  <a:pt x="1900212" y="4342812"/>
                  <a:pt x="1941660" y="4341398"/>
                </a:cubicBezTo>
                <a:cubicBezTo>
                  <a:pt x="1937683" y="4338747"/>
                  <a:pt x="1936269" y="4334946"/>
                  <a:pt x="1936888" y="4330086"/>
                </a:cubicBezTo>
                <a:cubicBezTo>
                  <a:pt x="1925488" y="4341398"/>
                  <a:pt x="1918064" y="4327081"/>
                  <a:pt x="1906398" y="4323104"/>
                </a:cubicBezTo>
                <a:cubicBezTo>
                  <a:pt x="1902245" y="4324341"/>
                  <a:pt x="1898002" y="4325578"/>
                  <a:pt x="1891021" y="4325137"/>
                </a:cubicBezTo>
                <a:cubicBezTo>
                  <a:pt x="1898444" y="4331500"/>
                  <a:pt x="1919036" y="4331500"/>
                  <a:pt x="1921157" y="4340426"/>
                </a:cubicBezTo>
                <a:cubicBezTo>
                  <a:pt x="1905603" y="4338835"/>
                  <a:pt x="1903128" y="4330970"/>
                  <a:pt x="1880327" y="4332914"/>
                </a:cubicBezTo>
                <a:cubicBezTo>
                  <a:pt x="1875378" y="4321602"/>
                  <a:pt x="1888723" y="4318420"/>
                  <a:pt x="1860708" y="4317978"/>
                </a:cubicBezTo>
                <a:cubicBezTo>
                  <a:pt x="1872197" y="4316476"/>
                  <a:pt x="1874936" y="4309582"/>
                  <a:pt x="1891728" y="4311261"/>
                </a:cubicBezTo>
                <a:cubicBezTo>
                  <a:pt x="1892347" y="4301805"/>
                  <a:pt x="1863624" y="4299242"/>
                  <a:pt x="1841707" y="4297829"/>
                </a:cubicBezTo>
                <a:cubicBezTo>
                  <a:pt x="1819790" y="4295707"/>
                  <a:pt x="1804235" y="4296945"/>
                  <a:pt x="1831367" y="4301275"/>
                </a:cubicBezTo>
                <a:cubicBezTo>
                  <a:pt x="1817403" y="4307108"/>
                  <a:pt x="1770829" y="4288284"/>
                  <a:pt x="1780109" y="4302778"/>
                </a:cubicBezTo>
                <a:cubicBezTo>
                  <a:pt x="1743874" y="4302247"/>
                  <a:pt x="1737953" y="4286693"/>
                  <a:pt x="1710468" y="4284307"/>
                </a:cubicBezTo>
                <a:cubicBezTo>
                  <a:pt x="1688904" y="4282363"/>
                  <a:pt x="1678034" y="4293233"/>
                  <a:pt x="1657442" y="4293056"/>
                </a:cubicBezTo>
                <a:cubicBezTo>
                  <a:pt x="1658326" y="4293056"/>
                  <a:pt x="1657531" y="4287577"/>
                  <a:pt x="1658326" y="4287577"/>
                </a:cubicBezTo>
                <a:cubicBezTo>
                  <a:pt x="1645069" y="4287930"/>
                  <a:pt x="1613519" y="4295442"/>
                  <a:pt x="1613696" y="4275735"/>
                </a:cubicBezTo>
                <a:cubicBezTo>
                  <a:pt x="1624743" y="4284749"/>
                  <a:pt x="1650284" y="4286163"/>
                  <a:pt x="1650107" y="4275116"/>
                </a:cubicBezTo>
                <a:cubicBezTo>
                  <a:pt x="1621826" y="4281390"/>
                  <a:pt x="1549800" y="4244007"/>
                  <a:pt x="1495802" y="4241003"/>
                </a:cubicBezTo>
                <a:cubicBezTo>
                  <a:pt x="1490146" y="4239147"/>
                  <a:pt x="1492797" y="4235081"/>
                  <a:pt x="1492886" y="4231634"/>
                </a:cubicBezTo>
                <a:cubicBezTo>
                  <a:pt x="1477508" y="4230044"/>
                  <a:pt x="1461777" y="4226509"/>
                  <a:pt x="1446134" y="4222090"/>
                </a:cubicBezTo>
                <a:cubicBezTo>
                  <a:pt x="1430668" y="4216964"/>
                  <a:pt x="1415468" y="4210159"/>
                  <a:pt x="1400532" y="4203885"/>
                </a:cubicBezTo>
                <a:cubicBezTo>
                  <a:pt x="1370750" y="4191158"/>
                  <a:pt x="1342822" y="4178785"/>
                  <a:pt x="1318873" y="4174985"/>
                </a:cubicBezTo>
                <a:lnTo>
                  <a:pt x="1321612" y="4167120"/>
                </a:lnTo>
                <a:cubicBezTo>
                  <a:pt x="1303142" y="4171097"/>
                  <a:pt x="1292536" y="4163496"/>
                  <a:pt x="1273005" y="4152272"/>
                </a:cubicBezTo>
                <a:cubicBezTo>
                  <a:pt x="1296072" y="4157487"/>
                  <a:pt x="1284671" y="4146174"/>
                  <a:pt x="1313924" y="4158459"/>
                </a:cubicBezTo>
                <a:cubicBezTo>
                  <a:pt x="1288206" y="4144761"/>
                  <a:pt x="1257009" y="4139812"/>
                  <a:pt x="1242781" y="4118690"/>
                </a:cubicBezTo>
                <a:cubicBezTo>
                  <a:pt x="1240925" y="4122136"/>
                  <a:pt x="1239069" y="4125583"/>
                  <a:pt x="1244283" y="4128499"/>
                </a:cubicBezTo>
                <a:cubicBezTo>
                  <a:pt x="1236329" y="4129029"/>
                  <a:pt x="1213440" y="4109587"/>
                  <a:pt x="1206281" y="4101810"/>
                </a:cubicBezTo>
                <a:cubicBezTo>
                  <a:pt x="1200271" y="4102252"/>
                  <a:pt x="1171373" y="4091823"/>
                  <a:pt x="1183569" y="4103489"/>
                </a:cubicBezTo>
                <a:cubicBezTo>
                  <a:pt x="1151311" y="4087228"/>
                  <a:pt x="1114547" y="4070790"/>
                  <a:pt x="1078578" y="4053291"/>
                </a:cubicBezTo>
                <a:cubicBezTo>
                  <a:pt x="1084057" y="4043835"/>
                  <a:pt x="1102085" y="4055324"/>
                  <a:pt x="1096341" y="4040388"/>
                </a:cubicBezTo>
                <a:cubicBezTo>
                  <a:pt x="1131162" y="4059389"/>
                  <a:pt x="1155641" y="4081660"/>
                  <a:pt x="1188960" y="4078478"/>
                </a:cubicBezTo>
                <a:cubicBezTo>
                  <a:pt x="1194085" y="4081394"/>
                  <a:pt x="1190816" y="4084930"/>
                  <a:pt x="1190197" y="4088200"/>
                </a:cubicBezTo>
                <a:cubicBezTo>
                  <a:pt x="1195411" y="4089967"/>
                  <a:pt x="1195499" y="4084665"/>
                  <a:pt x="1201509" y="4087405"/>
                </a:cubicBezTo>
                <a:cubicBezTo>
                  <a:pt x="1193113" y="4076711"/>
                  <a:pt x="1148925" y="4045160"/>
                  <a:pt x="1133724" y="4055324"/>
                </a:cubicBezTo>
                <a:cubicBezTo>
                  <a:pt x="1123649" y="4046221"/>
                  <a:pt x="1105621" y="4037560"/>
                  <a:pt x="1096872" y="4028281"/>
                </a:cubicBezTo>
                <a:cubicBezTo>
                  <a:pt x="1104737" y="4017587"/>
                  <a:pt x="1108360" y="4010163"/>
                  <a:pt x="1137878" y="4023508"/>
                </a:cubicBezTo>
                <a:cubicBezTo>
                  <a:pt x="1135050" y="4027927"/>
                  <a:pt x="1122324" y="4018117"/>
                  <a:pt x="1120821" y="4024569"/>
                </a:cubicBezTo>
                <a:cubicBezTo>
                  <a:pt x="1114281" y="4029783"/>
                  <a:pt x="1127273" y="4033849"/>
                  <a:pt x="1124887" y="4038798"/>
                </a:cubicBezTo>
                <a:cubicBezTo>
                  <a:pt x="1134962" y="4041537"/>
                  <a:pt x="1168456" y="4056031"/>
                  <a:pt x="1156526" y="4041625"/>
                </a:cubicBezTo>
                <a:cubicBezTo>
                  <a:pt x="1171373" y="4042951"/>
                  <a:pt x="1162888" y="4051258"/>
                  <a:pt x="1169870" y="4060184"/>
                </a:cubicBezTo>
                <a:cubicBezTo>
                  <a:pt x="1181005" y="4057887"/>
                  <a:pt x="1185159" y="4056384"/>
                  <a:pt x="1193467" y="4068227"/>
                </a:cubicBezTo>
                <a:cubicBezTo>
                  <a:pt x="1200625" y="4068580"/>
                  <a:pt x="1205486" y="4065664"/>
                  <a:pt x="1211318" y="4064426"/>
                </a:cubicBezTo>
                <a:cubicBezTo>
                  <a:pt x="1226431" y="4073352"/>
                  <a:pt x="1245078" y="4082455"/>
                  <a:pt x="1266289" y="4091911"/>
                </a:cubicBezTo>
                <a:cubicBezTo>
                  <a:pt x="1287587" y="4101279"/>
                  <a:pt x="1312598" y="4108350"/>
                  <a:pt x="1339022" y="4117364"/>
                </a:cubicBezTo>
                <a:cubicBezTo>
                  <a:pt x="1337343" y="4119131"/>
                  <a:pt x="1333367" y="4118248"/>
                  <a:pt x="1332483" y="4120899"/>
                </a:cubicBezTo>
                <a:cubicBezTo>
                  <a:pt x="1353163" y="4122401"/>
                  <a:pt x="1364563" y="4126290"/>
                  <a:pt x="1399472" y="4138928"/>
                </a:cubicBezTo>
                <a:cubicBezTo>
                  <a:pt x="1401063" y="4135304"/>
                  <a:pt x="1402565" y="4131681"/>
                  <a:pt x="1397351" y="4129383"/>
                </a:cubicBezTo>
                <a:cubicBezTo>
                  <a:pt x="1411756" y="4134863"/>
                  <a:pt x="1433320" y="4140784"/>
                  <a:pt x="1455326" y="4145998"/>
                </a:cubicBezTo>
                <a:cubicBezTo>
                  <a:pt x="1477420" y="4151124"/>
                  <a:pt x="1500751" y="4152980"/>
                  <a:pt x="1517366" y="4154924"/>
                </a:cubicBezTo>
                <a:cubicBezTo>
                  <a:pt x="1507644" y="4168092"/>
                  <a:pt x="1551656" y="4162082"/>
                  <a:pt x="1561731" y="4180288"/>
                </a:cubicBezTo>
                <a:cubicBezTo>
                  <a:pt x="1570215" y="4176223"/>
                  <a:pt x="1590100" y="4182674"/>
                  <a:pt x="1593281" y="4173748"/>
                </a:cubicBezTo>
                <a:cubicBezTo>
                  <a:pt x="1613873" y="4180023"/>
                  <a:pt x="1583118" y="4177283"/>
                  <a:pt x="1595225" y="4188419"/>
                </a:cubicBezTo>
                <a:cubicBezTo>
                  <a:pt x="1614403" y="4191865"/>
                  <a:pt x="1638176" y="4182585"/>
                  <a:pt x="1654526" y="4191247"/>
                </a:cubicBezTo>
                <a:cubicBezTo>
                  <a:pt x="1655675" y="4191865"/>
                  <a:pt x="1655675" y="4200172"/>
                  <a:pt x="1657884" y="4200526"/>
                </a:cubicBezTo>
                <a:cubicBezTo>
                  <a:pt x="1670345" y="4201940"/>
                  <a:pt x="1678652" y="4195400"/>
                  <a:pt x="1693058" y="4197521"/>
                </a:cubicBezTo>
                <a:cubicBezTo>
                  <a:pt x="1691555" y="4197345"/>
                  <a:pt x="1688109" y="4202294"/>
                  <a:pt x="1687314" y="4202294"/>
                </a:cubicBezTo>
                <a:cubicBezTo>
                  <a:pt x="1694295" y="4202736"/>
                  <a:pt x="1709054" y="4200084"/>
                  <a:pt x="1717185" y="4201233"/>
                </a:cubicBezTo>
                <a:cubicBezTo>
                  <a:pt x="1730706" y="4203089"/>
                  <a:pt x="1743432" y="4216699"/>
                  <a:pt x="1759340" y="4218555"/>
                </a:cubicBezTo>
                <a:cubicBezTo>
                  <a:pt x="1773657" y="4220234"/>
                  <a:pt x="1785323" y="4209717"/>
                  <a:pt x="1799639" y="4210247"/>
                </a:cubicBezTo>
                <a:cubicBezTo>
                  <a:pt x="1824739" y="4210778"/>
                  <a:pt x="1845772" y="4231104"/>
                  <a:pt x="1867071" y="4221206"/>
                </a:cubicBezTo>
                <a:cubicBezTo>
                  <a:pt x="1881564" y="4222002"/>
                  <a:pt x="1883155" y="4229249"/>
                  <a:pt x="1895793" y="4231016"/>
                </a:cubicBezTo>
                <a:cubicBezTo>
                  <a:pt x="1943605" y="4225890"/>
                  <a:pt x="1987704" y="4228364"/>
                  <a:pt x="2041879" y="4223062"/>
                </a:cubicBezTo>
                <a:cubicBezTo>
                  <a:pt x="2046828" y="4216522"/>
                  <a:pt x="2070955" y="4197875"/>
                  <a:pt x="2046210" y="4198228"/>
                </a:cubicBezTo>
                <a:cubicBezTo>
                  <a:pt x="2074579" y="4199554"/>
                  <a:pt x="2132023" y="4188507"/>
                  <a:pt x="2097910" y="4177283"/>
                </a:cubicBezTo>
                <a:cubicBezTo>
                  <a:pt x="2088807" y="4174102"/>
                  <a:pt x="2074225" y="4180464"/>
                  <a:pt x="2079085" y="4180995"/>
                </a:cubicBezTo>
                <a:cubicBezTo>
                  <a:pt x="2046033" y="4177902"/>
                  <a:pt x="2001403" y="4171362"/>
                  <a:pt x="1965169" y="4184265"/>
                </a:cubicBezTo>
                <a:cubicBezTo>
                  <a:pt x="1857526" y="4174985"/>
                  <a:pt x="1754833" y="4168976"/>
                  <a:pt x="1659121" y="4138397"/>
                </a:cubicBezTo>
                <a:cubicBezTo>
                  <a:pt x="1668224" y="4111531"/>
                  <a:pt x="1588951" y="4100749"/>
                  <a:pt x="1559875" y="4102782"/>
                </a:cubicBezTo>
                <a:cubicBezTo>
                  <a:pt x="1481043" y="4079097"/>
                  <a:pt x="1401770" y="4056296"/>
                  <a:pt x="1315691" y="4026425"/>
                </a:cubicBezTo>
                <a:cubicBezTo>
                  <a:pt x="1311626" y="4021034"/>
                  <a:pt x="1315514" y="4021740"/>
                  <a:pt x="1318696" y="4018648"/>
                </a:cubicBezTo>
                <a:cubicBezTo>
                  <a:pt x="1309151" y="4014759"/>
                  <a:pt x="1303937" y="4015112"/>
                  <a:pt x="1302523" y="4021122"/>
                </a:cubicBezTo>
                <a:cubicBezTo>
                  <a:pt x="1290857" y="4005480"/>
                  <a:pt x="1231027" y="3990014"/>
                  <a:pt x="1244548" y="3975962"/>
                </a:cubicBezTo>
                <a:cubicBezTo>
                  <a:pt x="1234120" y="3974636"/>
                  <a:pt x="1229524" y="3981971"/>
                  <a:pt x="1211231" y="3969510"/>
                </a:cubicBezTo>
                <a:cubicBezTo>
                  <a:pt x="1216710" y="3965799"/>
                  <a:pt x="1216356" y="3964384"/>
                  <a:pt x="1216533" y="3961291"/>
                </a:cubicBezTo>
                <a:cubicBezTo>
                  <a:pt x="1212644" y="3959701"/>
                  <a:pt x="1209197" y="3958463"/>
                  <a:pt x="1205221" y="3956784"/>
                </a:cubicBezTo>
                <a:cubicBezTo>
                  <a:pt x="1209816" y="3953868"/>
                  <a:pt x="1218212" y="3950863"/>
                  <a:pt x="1227933" y="3948830"/>
                </a:cubicBezTo>
                <a:cubicBezTo>
                  <a:pt x="1214059" y="3938490"/>
                  <a:pt x="1200095" y="3927178"/>
                  <a:pt x="1183215" y="3919224"/>
                </a:cubicBezTo>
                <a:cubicBezTo>
                  <a:pt x="1180475" y="3922406"/>
                  <a:pt x="1155111" y="3922583"/>
                  <a:pt x="1172875" y="3929653"/>
                </a:cubicBezTo>
                <a:cubicBezTo>
                  <a:pt x="1158647" y="3932216"/>
                  <a:pt x="1158823" y="3913568"/>
                  <a:pt x="1158116" y="3907205"/>
                </a:cubicBezTo>
                <a:cubicBezTo>
                  <a:pt x="1126743" y="3888558"/>
                  <a:pt x="1111895" y="3862221"/>
                  <a:pt x="1082024" y="3862575"/>
                </a:cubicBezTo>
                <a:cubicBezTo>
                  <a:pt x="1077163" y="3843044"/>
                  <a:pt x="1042697" y="3826341"/>
                  <a:pt x="1052507" y="3812642"/>
                </a:cubicBezTo>
                <a:cubicBezTo>
                  <a:pt x="1042078" y="3807163"/>
                  <a:pt x="1055423" y="3819978"/>
                  <a:pt x="1046762" y="3822187"/>
                </a:cubicBezTo>
                <a:cubicBezTo>
                  <a:pt x="1015830" y="3804954"/>
                  <a:pt x="1054009" y="3812731"/>
                  <a:pt x="1038278" y="3800888"/>
                </a:cubicBezTo>
                <a:cubicBezTo>
                  <a:pt x="1079196" y="3814499"/>
                  <a:pt x="1081671" y="3857007"/>
                  <a:pt x="1120733" y="3859747"/>
                </a:cubicBezTo>
                <a:cubicBezTo>
                  <a:pt x="1114193" y="3860100"/>
                  <a:pt x="1117021" y="3862663"/>
                  <a:pt x="1116668" y="3867082"/>
                </a:cubicBezTo>
                <a:cubicBezTo>
                  <a:pt x="1134873" y="3867524"/>
                  <a:pt x="1153167" y="3907382"/>
                  <a:pt x="1165717" y="3892534"/>
                </a:cubicBezTo>
                <a:cubicBezTo>
                  <a:pt x="1185867" y="3912331"/>
                  <a:pt x="1216091" y="3935839"/>
                  <a:pt x="1254888" y="3947416"/>
                </a:cubicBezTo>
                <a:cubicBezTo>
                  <a:pt x="1270089" y="3948830"/>
                  <a:pt x="1284494" y="3954840"/>
                  <a:pt x="1291653" y="3970041"/>
                </a:cubicBezTo>
                <a:cubicBezTo>
                  <a:pt x="1328241" y="3970041"/>
                  <a:pt x="1363414" y="3979850"/>
                  <a:pt x="1400444" y="3992135"/>
                </a:cubicBezTo>
                <a:cubicBezTo>
                  <a:pt x="1429785" y="4000531"/>
                  <a:pt x="1460098" y="4011578"/>
                  <a:pt x="1492797" y="4018824"/>
                </a:cubicBezTo>
                <a:cubicBezTo>
                  <a:pt x="1492267" y="4018736"/>
                  <a:pt x="1491471" y="4018383"/>
                  <a:pt x="1491030" y="4018294"/>
                </a:cubicBezTo>
                <a:cubicBezTo>
                  <a:pt x="1481132" y="4013168"/>
                  <a:pt x="1503137" y="4016350"/>
                  <a:pt x="1506319" y="4014759"/>
                </a:cubicBezTo>
                <a:cubicBezTo>
                  <a:pt x="1508705" y="4018383"/>
                  <a:pt x="1513831" y="4021210"/>
                  <a:pt x="1519487" y="4023774"/>
                </a:cubicBezTo>
                <a:cubicBezTo>
                  <a:pt x="1519929" y="4023774"/>
                  <a:pt x="1520371" y="4023950"/>
                  <a:pt x="1520812" y="4024038"/>
                </a:cubicBezTo>
                <a:cubicBezTo>
                  <a:pt x="1520812" y="4024127"/>
                  <a:pt x="1520812" y="4024215"/>
                  <a:pt x="1520724" y="4024304"/>
                </a:cubicBezTo>
                <a:cubicBezTo>
                  <a:pt x="1529915" y="4028457"/>
                  <a:pt x="1540167" y="4032169"/>
                  <a:pt x="1542553" y="4038444"/>
                </a:cubicBezTo>
                <a:cubicBezTo>
                  <a:pt x="1534953" y="4036234"/>
                  <a:pt x="1526822" y="4032611"/>
                  <a:pt x="1519045" y="4029076"/>
                </a:cubicBezTo>
                <a:cubicBezTo>
                  <a:pt x="1519752" y="4040565"/>
                  <a:pt x="1553865" y="4048077"/>
                  <a:pt x="1564382" y="4045602"/>
                </a:cubicBezTo>
                <a:cubicBezTo>
                  <a:pt x="1565442" y="4031285"/>
                  <a:pt x="1535925" y="4048696"/>
                  <a:pt x="1546972" y="4031727"/>
                </a:cubicBezTo>
                <a:cubicBezTo>
                  <a:pt x="1563321" y="4034555"/>
                  <a:pt x="1579317" y="4037649"/>
                  <a:pt x="1594960" y="4040919"/>
                </a:cubicBezTo>
                <a:cubicBezTo>
                  <a:pt x="1593281" y="4039416"/>
                  <a:pt x="1591336" y="4038179"/>
                  <a:pt x="1590276" y="4035969"/>
                </a:cubicBezTo>
                <a:cubicBezTo>
                  <a:pt x="1615110" y="4048961"/>
                  <a:pt x="1633050" y="4042951"/>
                  <a:pt x="1657707" y="4046751"/>
                </a:cubicBezTo>
                <a:cubicBezTo>
                  <a:pt x="1657884" y="4045337"/>
                  <a:pt x="1658856" y="4044453"/>
                  <a:pt x="1659563" y="4043393"/>
                </a:cubicBezTo>
                <a:cubicBezTo>
                  <a:pt x="1659386" y="4043304"/>
                  <a:pt x="1659298" y="4042951"/>
                  <a:pt x="1659121" y="4042863"/>
                </a:cubicBezTo>
                <a:cubicBezTo>
                  <a:pt x="1632962" y="4032788"/>
                  <a:pt x="1609719" y="4018913"/>
                  <a:pt x="1589658" y="3998763"/>
                </a:cubicBezTo>
                <a:cubicBezTo>
                  <a:pt x="1580997" y="3990102"/>
                  <a:pt x="1567829" y="3985948"/>
                  <a:pt x="1557047" y="3979320"/>
                </a:cubicBezTo>
                <a:cubicBezTo>
                  <a:pt x="1549093" y="3974459"/>
                  <a:pt x="1546265" y="3982678"/>
                  <a:pt x="1541051" y="3984623"/>
                </a:cubicBezTo>
                <a:cubicBezTo>
                  <a:pt x="1534864" y="3986921"/>
                  <a:pt x="1528855" y="3988158"/>
                  <a:pt x="1523376" y="3982678"/>
                </a:cubicBezTo>
                <a:cubicBezTo>
                  <a:pt x="1517101" y="3976404"/>
                  <a:pt x="1512417" y="3969510"/>
                  <a:pt x="1508440" y="3961556"/>
                </a:cubicBezTo>
                <a:cubicBezTo>
                  <a:pt x="1487848" y="3959612"/>
                  <a:pt x="1469466" y="3945737"/>
                  <a:pt x="1441981" y="3948035"/>
                </a:cubicBezTo>
                <a:cubicBezTo>
                  <a:pt x="1442423" y="3959259"/>
                  <a:pt x="1454707" y="3968008"/>
                  <a:pt x="1475741" y="3974636"/>
                </a:cubicBezTo>
                <a:cubicBezTo>
                  <a:pt x="1476624" y="3980204"/>
                  <a:pt x="1474592" y="3986390"/>
                  <a:pt x="1480160" y="3990897"/>
                </a:cubicBezTo>
                <a:cubicBezTo>
                  <a:pt x="1476801" y="4000089"/>
                  <a:pt x="1467787" y="3980293"/>
                  <a:pt x="1466549" y="3989042"/>
                </a:cubicBezTo>
                <a:cubicBezTo>
                  <a:pt x="1471587" y="3982237"/>
                  <a:pt x="1454442" y="3967743"/>
                  <a:pt x="1438446" y="3958552"/>
                </a:cubicBezTo>
                <a:cubicBezTo>
                  <a:pt x="1433673" y="3957580"/>
                  <a:pt x="1433850" y="3962794"/>
                  <a:pt x="1428283" y="3960761"/>
                </a:cubicBezTo>
                <a:cubicBezTo>
                  <a:pt x="1432083" y="3973841"/>
                  <a:pt x="1442069" y="3970571"/>
                  <a:pt x="1459745" y="3980734"/>
                </a:cubicBezTo>
                <a:cubicBezTo>
                  <a:pt x="1451260" y="3990986"/>
                  <a:pt x="1441451" y="3965622"/>
                  <a:pt x="1428106" y="3975431"/>
                </a:cubicBezTo>
                <a:cubicBezTo>
                  <a:pt x="1427576" y="3991604"/>
                  <a:pt x="1458684" y="3997349"/>
                  <a:pt x="1471056" y="4005214"/>
                </a:cubicBezTo>
                <a:cubicBezTo>
                  <a:pt x="1439595" y="4004242"/>
                  <a:pt x="1389397" y="3969510"/>
                  <a:pt x="1351572" y="3959612"/>
                </a:cubicBezTo>
                <a:cubicBezTo>
                  <a:pt x="1339818" y="3948123"/>
                  <a:pt x="1319049" y="3938579"/>
                  <a:pt x="1306588" y="3927885"/>
                </a:cubicBezTo>
                <a:cubicBezTo>
                  <a:pt x="1316486" y="3929476"/>
                  <a:pt x="1318519" y="3941230"/>
                  <a:pt x="1322054" y="3935309"/>
                </a:cubicBezTo>
                <a:cubicBezTo>
                  <a:pt x="1317282" y="3932481"/>
                  <a:pt x="1320640" y="3931243"/>
                  <a:pt x="1324087" y="3930183"/>
                </a:cubicBezTo>
                <a:cubicBezTo>
                  <a:pt x="1318784" y="3926824"/>
                  <a:pt x="1317724" y="3922936"/>
                  <a:pt x="1308709" y="3920020"/>
                </a:cubicBezTo>
                <a:lnTo>
                  <a:pt x="1305705" y="3927267"/>
                </a:lnTo>
                <a:cubicBezTo>
                  <a:pt x="1295718" y="3918429"/>
                  <a:pt x="1291830" y="3908707"/>
                  <a:pt x="1304026" y="3896511"/>
                </a:cubicBezTo>
                <a:cubicBezTo>
                  <a:pt x="1328064" y="3900754"/>
                  <a:pt x="1339906" y="3891562"/>
                  <a:pt x="1375433" y="3909503"/>
                </a:cubicBezTo>
                <a:cubicBezTo>
                  <a:pt x="1363061" y="3880074"/>
                  <a:pt x="1307207" y="3889618"/>
                  <a:pt x="1292360" y="3878836"/>
                </a:cubicBezTo>
                <a:cubicBezTo>
                  <a:pt x="1292536" y="3867789"/>
                  <a:pt x="1312421" y="3886790"/>
                  <a:pt x="1309947" y="3871766"/>
                </a:cubicBezTo>
                <a:cubicBezTo>
                  <a:pt x="1320022" y="3880515"/>
                  <a:pt x="1332041" y="3884492"/>
                  <a:pt x="1339995" y="3879632"/>
                </a:cubicBezTo>
                <a:cubicBezTo>
                  <a:pt x="1333455" y="3875213"/>
                  <a:pt x="1310477" y="3858863"/>
                  <a:pt x="1304821" y="3872473"/>
                </a:cubicBezTo>
                <a:cubicBezTo>
                  <a:pt x="1288913" y="3857626"/>
                  <a:pt x="1271415" y="3847021"/>
                  <a:pt x="1255242" y="3843044"/>
                </a:cubicBezTo>
                <a:cubicBezTo>
                  <a:pt x="1259307" y="3836416"/>
                  <a:pt x="1271415" y="3842337"/>
                  <a:pt x="1276983" y="3838006"/>
                </a:cubicBezTo>
                <a:cubicBezTo>
                  <a:pt x="1275922" y="3833411"/>
                  <a:pt x="1270708" y="3829346"/>
                  <a:pt x="1263549" y="3825457"/>
                </a:cubicBezTo>
                <a:cubicBezTo>
                  <a:pt x="1280959" y="3831113"/>
                  <a:pt x="1286262" y="3817680"/>
                  <a:pt x="1300226" y="3818299"/>
                </a:cubicBezTo>
                <a:cubicBezTo>
                  <a:pt x="1293774" y="3812554"/>
                  <a:pt x="1289178" y="3806544"/>
                  <a:pt x="1290327" y="3801595"/>
                </a:cubicBezTo>
                <a:cubicBezTo>
                  <a:pt x="1281932" y="3797972"/>
                  <a:pt x="1275657" y="3791344"/>
                  <a:pt x="1273094" y="3782948"/>
                </a:cubicBezTo>
                <a:cubicBezTo>
                  <a:pt x="1267968" y="3766068"/>
                  <a:pt x="1259042" y="3763771"/>
                  <a:pt x="1244990" y="3764124"/>
                </a:cubicBezTo>
                <a:cubicBezTo>
                  <a:pt x="1231557" y="3764477"/>
                  <a:pt x="1218742" y="3765273"/>
                  <a:pt x="1205663" y="3758468"/>
                </a:cubicBezTo>
                <a:cubicBezTo>
                  <a:pt x="1206812" y="3760766"/>
                  <a:pt x="1207518" y="3763063"/>
                  <a:pt x="1206635" y="3765449"/>
                </a:cubicBezTo>
                <a:cubicBezTo>
                  <a:pt x="1205751" y="3775259"/>
                  <a:pt x="1192671" y="3761649"/>
                  <a:pt x="1190285" y="3768720"/>
                </a:cubicBezTo>
                <a:cubicBezTo>
                  <a:pt x="1181713" y="3764831"/>
                  <a:pt x="1174289" y="3758114"/>
                  <a:pt x="1167307" y="3751309"/>
                </a:cubicBezTo>
                <a:cubicBezTo>
                  <a:pt x="1159442" y="3751928"/>
                  <a:pt x="1151577" y="3752547"/>
                  <a:pt x="1144064" y="3751044"/>
                </a:cubicBezTo>
                <a:cubicBezTo>
                  <a:pt x="1137083" y="3749719"/>
                  <a:pt x="1131338" y="3754668"/>
                  <a:pt x="1125505" y="3758909"/>
                </a:cubicBezTo>
                <a:cubicBezTo>
                  <a:pt x="1131515" y="3762887"/>
                  <a:pt x="1137524" y="3766952"/>
                  <a:pt x="1143622" y="3770929"/>
                </a:cubicBezTo>
                <a:cubicBezTo>
                  <a:pt x="1144153" y="3769692"/>
                  <a:pt x="1144683" y="3768366"/>
                  <a:pt x="1145567" y="3767747"/>
                </a:cubicBezTo>
                <a:cubicBezTo>
                  <a:pt x="1154758" y="3761826"/>
                  <a:pt x="1164126" y="3761738"/>
                  <a:pt x="1173228" y="3767836"/>
                </a:cubicBezTo>
                <a:cubicBezTo>
                  <a:pt x="1174377" y="3768543"/>
                  <a:pt x="1175615" y="3770929"/>
                  <a:pt x="1175173" y="3771724"/>
                </a:cubicBezTo>
                <a:cubicBezTo>
                  <a:pt x="1174289" y="3773403"/>
                  <a:pt x="1172433" y="3775613"/>
                  <a:pt x="1170842" y="3775701"/>
                </a:cubicBezTo>
                <a:cubicBezTo>
                  <a:pt x="1164214" y="3776055"/>
                  <a:pt x="1157675" y="3775966"/>
                  <a:pt x="1151046" y="3775701"/>
                </a:cubicBezTo>
                <a:cubicBezTo>
                  <a:pt x="1162093" y="3782860"/>
                  <a:pt x="1173052" y="3790018"/>
                  <a:pt x="1184541" y="3797442"/>
                </a:cubicBezTo>
                <a:cubicBezTo>
                  <a:pt x="1165982" y="3794260"/>
                  <a:pt x="1136994" y="3772343"/>
                  <a:pt x="1112426" y="3763771"/>
                </a:cubicBezTo>
                <a:cubicBezTo>
                  <a:pt x="1110835" y="3763594"/>
                  <a:pt x="1109244" y="3763152"/>
                  <a:pt x="1107565" y="3762179"/>
                </a:cubicBezTo>
                <a:cubicBezTo>
                  <a:pt x="1103057" y="3760943"/>
                  <a:pt x="1098639" y="3760058"/>
                  <a:pt x="1094574" y="3760147"/>
                </a:cubicBezTo>
                <a:cubicBezTo>
                  <a:pt x="1083968" y="3754402"/>
                  <a:pt x="1088741" y="3755021"/>
                  <a:pt x="1092806" y="3753430"/>
                </a:cubicBezTo>
                <a:cubicBezTo>
                  <a:pt x="1084410" y="3750779"/>
                  <a:pt x="1075396" y="3751928"/>
                  <a:pt x="1066735" y="3750602"/>
                </a:cubicBezTo>
                <a:cubicBezTo>
                  <a:pt x="1060902" y="3749719"/>
                  <a:pt x="1053302" y="3747686"/>
                  <a:pt x="1050386" y="3743444"/>
                </a:cubicBezTo>
                <a:cubicBezTo>
                  <a:pt x="1047116" y="3738760"/>
                  <a:pt x="1048088" y="3731160"/>
                  <a:pt x="1047381" y="3724796"/>
                </a:cubicBezTo>
                <a:cubicBezTo>
                  <a:pt x="1042167" y="3721792"/>
                  <a:pt x="1036687" y="3719052"/>
                  <a:pt x="1032003" y="3715517"/>
                </a:cubicBezTo>
                <a:cubicBezTo>
                  <a:pt x="1025817" y="3710833"/>
                  <a:pt x="1019719" y="3712070"/>
                  <a:pt x="1014063" y="3715075"/>
                </a:cubicBezTo>
                <a:cubicBezTo>
                  <a:pt x="1006816" y="3718964"/>
                  <a:pt x="1008760" y="3726034"/>
                  <a:pt x="1010881" y="3731955"/>
                </a:cubicBezTo>
                <a:cubicBezTo>
                  <a:pt x="1012295" y="3735932"/>
                  <a:pt x="1015742" y="3739113"/>
                  <a:pt x="1017775" y="3742913"/>
                </a:cubicBezTo>
                <a:cubicBezTo>
                  <a:pt x="1018393" y="3744062"/>
                  <a:pt x="1017598" y="3747332"/>
                  <a:pt x="1016714" y="3747598"/>
                </a:cubicBezTo>
                <a:cubicBezTo>
                  <a:pt x="1014063" y="3748570"/>
                  <a:pt x="1010705" y="3750072"/>
                  <a:pt x="1008053" y="3750426"/>
                </a:cubicBezTo>
                <a:cubicBezTo>
                  <a:pt x="1012030" y="3754226"/>
                  <a:pt x="1017686" y="3758114"/>
                  <a:pt x="1023961" y="3762179"/>
                </a:cubicBezTo>
                <a:cubicBezTo>
                  <a:pt x="1040399" y="3772873"/>
                  <a:pt x="1062140" y="3782683"/>
                  <a:pt x="1066470" y="3798237"/>
                </a:cubicBezTo>
                <a:cubicBezTo>
                  <a:pt x="1091657" y="3801065"/>
                  <a:pt x="1118700" y="3823513"/>
                  <a:pt x="1153521" y="3837034"/>
                </a:cubicBezTo>
                <a:cubicBezTo>
                  <a:pt x="1145390" y="3838360"/>
                  <a:pt x="1138939" y="3842779"/>
                  <a:pt x="1124798" y="3832969"/>
                </a:cubicBezTo>
                <a:cubicBezTo>
                  <a:pt x="1146627" y="3829611"/>
                  <a:pt x="1100053" y="3823425"/>
                  <a:pt x="1091215" y="3809814"/>
                </a:cubicBezTo>
                <a:cubicBezTo>
                  <a:pt x="1087945" y="3808577"/>
                  <a:pt x="1078489" y="3812554"/>
                  <a:pt x="1079815" y="3815471"/>
                </a:cubicBezTo>
                <a:cubicBezTo>
                  <a:pt x="1071684" y="3808224"/>
                  <a:pt x="1054451" y="3796735"/>
                  <a:pt x="1036510" y="3783743"/>
                </a:cubicBezTo>
                <a:cubicBezTo>
                  <a:pt x="1019277" y="3771547"/>
                  <a:pt x="1003988" y="3755905"/>
                  <a:pt x="995062" y="3743179"/>
                </a:cubicBezTo>
                <a:cubicBezTo>
                  <a:pt x="993471" y="3741941"/>
                  <a:pt x="992057" y="3740439"/>
                  <a:pt x="990643" y="3739025"/>
                </a:cubicBezTo>
                <a:cubicBezTo>
                  <a:pt x="974559" y="3745477"/>
                  <a:pt x="969168" y="3718345"/>
                  <a:pt x="954939" y="3723206"/>
                </a:cubicBezTo>
                <a:cubicBezTo>
                  <a:pt x="954409" y="3733104"/>
                  <a:pt x="954762" y="3743532"/>
                  <a:pt x="963158" y="3749807"/>
                </a:cubicBezTo>
                <a:cubicBezTo>
                  <a:pt x="974470" y="3758291"/>
                  <a:pt x="978447" y="3786130"/>
                  <a:pt x="1002220" y="3766775"/>
                </a:cubicBezTo>
                <a:cubicBezTo>
                  <a:pt x="1002220" y="3766775"/>
                  <a:pt x="1005313" y="3769250"/>
                  <a:pt x="1005844" y="3770929"/>
                </a:cubicBezTo>
                <a:cubicBezTo>
                  <a:pt x="1007788" y="3777292"/>
                  <a:pt x="1006109" y="3782594"/>
                  <a:pt x="1003281" y="3788869"/>
                </a:cubicBezTo>
                <a:cubicBezTo>
                  <a:pt x="995504" y="3806014"/>
                  <a:pt x="989760" y="3824131"/>
                  <a:pt x="983219" y="3841806"/>
                </a:cubicBezTo>
                <a:cubicBezTo>
                  <a:pt x="990024" y="3852412"/>
                  <a:pt x="996741" y="3863105"/>
                  <a:pt x="1003458" y="3873710"/>
                </a:cubicBezTo>
                <a:cubicBezTo>
                  <a:pt x="1005932" y="3875478"/>
                  <a:pt x="1008760" y="3877157"/>
                  <a:pt x="1012295" y="3878748"/>
                </a:cubicBezTo>
                <a:cubicBezTo>
                  <a:pt x="1010351" y="3879102"/>
                  <a:pt x="1008849" y="3879632"/>
                  <a:pt x="1007788" y="3880251"/>
                </a:cubicBezTo>
                <a:cubicBezTo>
                  <a:pt x="1012118" y="3886967"/>
                  <a:pt x="1016449" y="3893683"/>
                  <a:pt x="1021045" y="3900223"/>
                </a:cubicBezTo>
                <a:cubicBezTo>
                  <a:pt x="1024226" y="3904730"/>
                  <a:pt x="1032092" y="3908619"/>
                  <a:pt x="1037394" y="3908266"/>
                </a:cubicBezTo>
                <a:cubicBezTo>
                  <a:pt x="1061344" y="3906498"/>
                  <a:pt x="1071065" y="3925676"/>
                  <a:pt x="1083350" y="3939462"/>
                </a:cubicBezTo>
                <a:cubicBezTo>
                  <a:pt x="1092453" y="3949714"/>
                  <a:pt x="1086973" y="3964473"/>
                  <a:pt x="1086178" y="3977199"/>
                </a:cubicBezTo>
                <a:cubicBezTo>
                  <a:pt x="1085825" y="3982678"/>
                  <a:pt x="1081317" y="3984799"/>
                  <a:pt x="1077959" y="3982413"/>
                </a:cubicBezTo>
                <a:cubicBezTo>
                  <a:pt x="1064084" y="3972780"/>
                  <a:pt x="1049325" y="3964120"/>
                  <a:pt x="1036775" y="3952984"/>
                </a:cubicBezTo>
                <a:cubicBezTo>
                  <a:pt x="1035450" y="3951835"/>
                  <a:pt x="1034478" y="3950952"/>
                  <a:pt x="1033329" y="3949891"/>
                </a:cubicBezTo>
                <a:cubicBezTo>
                  <a:pt x="1011411" y="3947239"/>
                  <a:pt x="987903" y="3945649"/>
                  <a:pt x="965279" y="3937695"/>
                </a:cubicBezTo>
                <a:cubicBezTo>
                  <a:pt x="949460" y="3925145"/>
                  <a:pt x="927012" y="3911182"/>
                  <a:pt x="917379" y="3920726"/>
                </a:cubicBezTo>
                <a:cubicBezTo>
                  <a:pt x="908276" y="3913126"/>
                  <a:pt x="915081" y="3907205"/>
                  <a:pt x="901737" y="3899251"/>
                </a:cubicBezTo>
                <a:cubicBezTo>
                  <a:pt x="886005" y="3894567"/>
                  <a:pt x="894667" y="3912596"/>
                  <a:pt x="867447" y="3888028"/>
                </a:cubicBezTo>
                <a:cubicBezTo>
                  <a:pt x="860995" y="3885553"/>
                  <a:pt x="856576" y="3887409"/>
                  <a:pt x="853041" y="3891298"/>
                </a:cubicBezTo>
                <a:cubicBezTo>
                  <a:pt x="857018" y="3909326"/>
                  <a:pt x="908365" y="3926471"/>
                  <a:pt x="891573" y="3933011"/>
                </a:cubicBezTo>
                <a:cubicBezTo>
                  <a:pt x="899792" y="3940788"/>
                  <a:pt x="900234" y="3932746"/>
                  <a:pt x="906863" y="3937165"/>
                </a:cubicBezTo>
                <a:cubicBezTo>
                  <a:pt x="912076" y="3932746"/>
                  <a:pt x="887420" y="3925145"/>
                  <a:pt x="899174" y="3921434"/>
                </a:cubicBezTo>
                <a:cubicBezTo>
                  <a:pt x="909779" y="3922317"/>
                  <a:pt x="919589" y="3934071"/>
                  <a:pt x="911016" y="3940169"/>
                </a:cubicBezTo>
                <a:cubicBezTo>
                  <a:pt x="933464" y="3952542"/>
                  <a:pt x="944157" y="3942909"/>
                  <a:pt x="969521" y="3959789"/>
                </a:cubicBezTo>
                <a:cubicBezTo>
                  <a:pt x="963158" y="3961556"/>
                  <a:pt x="952995" y="3956961"/>
                  <a:pt x="940976" y="3949007"/>
                </a:cubicBezTo>
                <a:cubicBezTo>
                  <a:pt x="933375" y="3953514"/>
                  <a:pt x="943274" y="3958729"/>
                  <a:pt x="938059" y="3963412"/>
                </a:cubicBezTo>
                <a:cubicBezTo>
                  <a:pt x="914374" y="3949007"/>
                  <a:pt x="898908" y="3946621"/>
                  <a:pt x="881499" y="3939462"/>
                </a:cubicBezTo>
                <a:cubicBezTo>
                  <a:pt x="900941" y="3933276"/>
                  <a:pt x="803462" y="3869822"/>
                  <a:pt x="811239" y="3846844"/>
                </a:cubicBezTo>
                <a:cubicBezTo>
                  <a:pt x="806379" y="3845872"/>
                  <a:pt x="800369" y="3842514"/>
                  <a:pt x="793564" y="3837123"/>
                </a:cubicBezTo>
                <a:cubicBezTo>
                  <a:pt x="791620" y="3825280"/>
                  <a:pt x="782252" y="3813350"/>
                  <a:pt x="766521" y="3798856"/>
                </a:cubicBezTo>
                <a:cubicBezTo>
                  <a:pt x="760776" y="3767747"/>
                  <a:pt x="723039" y="3727713"/>
                  <a:pt x="723128" y="3705089"/>
                </a:cubicBezTo>
                <a:cubicBezTo>
                  <a:pt x="730286" y="3717903"/>
                  <a:pt x="756711" y="3731513"/>
                  <a:pt x="750348" y="3725592"/>
                </a:cubicBezTo>
                <a:cubicBezTo>
                  <a:pt x="767493" y="3737964"/>
                  <a:pt x="785257" y="3755551"/>
                  <a:pt x="804611" y="3773934"/>
                </a:cubicBezTo>
                <a:cubicBezTo>
                  <a:pt x="824584" y="3791609"/>
                  <a:pt x="845971" y="3810345"/>
                  <a:pt x="866739" y="3828727"/>
                </a:cubicBezTo>
                <a:cubicBezTo>
                  <a:pt x="893429" y="3851440"/>
                  <a:pt x="920119" y="3872738"/>
                  <a:pt x="945925" y="3885553"/>
                </a:cubicBezTo>
                <a:cubicBezTo>
                  <a:pt x="945218" y="3883697"/>
                  <a:pt x="944776" y="3881753"/>
                  <a:pt x="944334" y="3879897"/>
                </a:cubicBezTo>
                <a:cubicBezTo>
                  <a:pt x="940534" y="3877422"/>
                  <a:pt x="936645" y="3874594"/>
                  <a:pt x="932668" y="3870529"/>
                </a:cubicBezTo>
                <a:cubicBezTo>
                  <a:pt x="936557" y="3871855"/>
                  <a:pt x="940004" y="3872650"/>
                  <a:pt x="943362" y="3873180"/>
                </a:cubicBezTo>
                <a:cubicBezTo>
                  <a:pt x="943185" y="3870529"/>
                  <a:pt x="942832" y="3867789"/>
                  <a:pt x="943274" y="3864961"/>
                </a:cubicBezTo>
                <a:cubicBezTo>
                  <a:pt x="944157" y="3858510"/>
                  <a:pt x="942832" y="3851793"/>
                  <a:pt x="943892" y="3845430"/>
                </a:cubicBezTo>
                <a:cubicBezTo>
                  <a:pt x="947692" y="3822099"/>
                  <a:pt x="942389" y="3802567"/>
                  <a:pt x="922240" y="3788339"/>
                </a:cubicBezTo>
                <a:cubicBezTo>
                  <a:pt x="900941" y="3773315"/>
                  <a:pt x="900499" y="3752458"/>
                  <a:pt x="907658" y="3730541"/>
                </a:cubicBezTo>
                <a:cubicBezTo>
                  <a:pt x="912165" y="3716666"/>
                  <a:pt x="917644" y="3703144"/>
                  <a:pt x="923742" y="3689888"/>
                </a:cubicBezTo>
                <a:cubicBezTo>
                  <a:pt x="916849" y="3682023"/>
                  <a:pt x="910574" y="3674068"/>
                  <a:pt x="902974" y="3670003"/>
                </a:cubicBezTo>
                <a:cubicBezTo>
                  <a:pt x="898201" y="3665142"/>
                  <a:pt x="921268" y="3655951"/>
                  <a:pt x="898908" y="3653212"/>
                </a:cubicBezTo>
                <a:cubicBezTo>
                  <a:pt x="900146" y="3639867"/>
                  <a:pt x="922151" y="3662933"/>
                  <a:pt x="917114" y="3673627"/>
                </a:cubicBezTo>
                <a:cubicBezTo>
                  <a:pt x="921091" y="3676101"/>
                  <a:pt x="924449" y="3678487"/>
                  <a:pt x="927542" y="3680874"/>
                </a:cubicBezTo>
                <a:cubicBezTo>
                  <a:pt x="929929" y="3674952"/>
                  <a:pt x="931078" y="3668678"/>
                  <a:pt x="927542" y="3665584"/>
                </a:cubicBezTo>
                <a:cubicBezTo>
                  <a:pt x="924184" y="3662668"/>
                  <a:pt x="922151" y="3659840"/>
                  <a:pt x="920738" y="3657012"/>
                </a:cubicBezTo>
                <a:cubicBezTo>
                  <a:pt x="919323" y="3655510"/>
                  <a:pt x="917821" y="3654095"/>
                  <a:pt x="916495" y="3652416"/>
                </a:cubicBezTo>
                <a:cubicBezTo>
                  <a:pt x="916937" y="3652769"/>
                  <a:pt x="917998" y="3653477"/>
                  <a:pt x="919500" y="3654537"/>
                </a:cubicBezTo>
                <a:cubicBezTo>
                  <a:pt x="917379" y="3648439"/>
                  <a:pt x="918793" y="3642607"/>
                  <a:pt x="921444" y="3636862"/>
                </a:cubicBezTo>
                <a:cubicBezTo>
                  <a:pt x="913933" y="3639071"/>
                  <a:pt x="904653" y="3636597"/>
                  <a:pt x="895020" y="3631559"/>
                </a:cubicBezTo>
                <a:cubicBezTo>
                  <a:pt x="869833" y="3631559"/>
                  <a:pt x="854897" y="3641281"/>
                  <a:pt x="848622" y="3666026"/>
                </a:cubicBezTo>
                <a:cubicBezTo>
                  <a:pt x="847209" y="3671594"/>
                  <a:pt x="840403" y="3675836"/>
                  <a:pt x="835896" y="3680431"/>
                </a:cubicBezTo>
                <a:cubicBezTo>
                  <a:pt x="834482" y="3681846"/>
                  <a:pt x="831831" y="3683613"/>
                  <a:pt x="830682" y="3683083"/>
                </a:cubicBezTo>
                <a:cubicBezTo>
                  <a:pt x="829003" y="3682376"/>
                  <a:pt x="827500" y="3679901"/>
                  <a:pt x="827058" y="3677869"/>
                </a:cubicBezTo>
                <a:cubicBezTo>
                  <a:pt x="823966" y="3664701"/>
                  <a:pt x="824142" y="3652151"/>
                  <a:pt x="835013" y="3641988"/>
                </a:cubicBezTo>
                <a:cubicBezTo>
                  <a:pt x="830152" y="3630587"/>
                  <a:pt x="824142" y="3619452"/>
                  <a:pt x="845088" y="3618038"/>
                </a:cubicBezTo>
                <a:cubicBezTo>
                  <a:pt x="851362" y="3617596"/>
                  <a:pt x="850301" y="3613266"/>
                  <a:pt x="845529" y="3609024"/>
                </a:cubicBezTo>
                <a:cubicBezTo>
                  <a:pt x="840492" y="3604516"/>
                  <a:pt x="824496" y="3611586"/>
                  <a:pt x="830152" y="3596916"/>
                </a:cubicBezTo>
                <a:cubicBezTo>
                  <a:pt x="833775" y="3587548"/>
                  <a:pt x="837752" y="3580743"/>
                  <a:pt x="823612" y="3581096"/>
                </a:cubicBezTo>
                <a:cubicBezTo>
                  <a:pt x="808676" y="3581538"/>
                  <a:pt x="800015" y="3577385"/>
                  <a:pt x="796304" y="3561123"/>
                </a:cubicBezTo>
                <a:cubicBezTo>
                  <a:pt x="794625" y="3553877"/>
                  <a:pt x="799927" y="3551402"/>
                  <a:pt x="792680" y="3556174"/>
                </a:cubicBezTo>
                <a:cubicBezTo>
                  <a:pt x="790913" y="3557323"/>
                  <a:pt x="789234" y="3559091"/>
                  <a:pt x="788438" y="3560947"/>
                </a:cubicBezTo>
                <a:cubicBezTo>
                  <a:pt x="785964" y="3566691"/>
                  <a:pt x="783931" y="3572701"/>
                  <a:pt x="781633" y="3578534"/>
                </a:cubicBezTo>
                <a:cubicBezTo>
                  <a:pt x="775359" y="3594264"/>
                  <a:pt x="764046" y="3610084"/>
                  <a:pt x="764312" y="3625638"/>
                </a:cubicBezTo>
                <a:cubicBezTo>
                  <a:pt x="764576" y="3638365"/>
                  <a:pt x="778540" y="3650825"/>
                  <a:pt x="786670" y="3663286"/>
                </a:cubicBezTo>
                <a:cubicBezTo>
                  <a:pt x="797894" y="3680343"/>
                  <a:pt x="814686" y="3693070"/>
                  <a:pt x="825821" y="3710391"/>
                </a:cubicBezTo>
                <a:cubicBezTo>
                  <a:pt x="827589" y="3711451"/>
                  <a:pt x="829622" y="3713042"/>
                  <a:pt x="832008" y="3715870"/>
                </a:cubicBezTo>
                <a:cubicBezTo>
                  <a:pt x="830594" y="3715605"/>
                  <a:pt x="829445" y="3715429"/>
                  <a:pt x="828473" y="3715340"/>
                </a:cubicBezTo>
                <a:cubicBezTo>
                  <a:pt x="830240" y="3718521"/>
                  <a:pt x="832273" y="3721438"/>
                  <a:pt x="833510" y="3724973"/>
                </a:cubicBezTo>
                <a:cubicBezTo>
                  <a:pt x="835277" y="3730187"/>
                  <a:pt x="842524" y="3735225"/>
                  <a:pt x="848181" y="3736815"/>
                </a:cubicBezTo>
                <a:cubicBezTo>
                  <a:pt x="857460" y="3739467"/>
                  <a:pt x="865149" y="3742737"/>
                  <a:pt x="863293" y="3753342"/>
                </a:cubicBezTo>
                <a:cubicBezTo>
                  <a:pt x="863116" y="3754314"/>
                  <a:pt x="862674" y="3755198"/>
                  <a:pt x="862321" y="3756081"/>
                </a:cubicBezTo>
                <a:cubicBezTo>
                  <a:pt x="871777" y="3768101"/>
                  <a:pt x="880968" y="3782064"/>
                  <a:pt x="888657" y="3790018"/>
                </a:cubicBezTo>
                <a:cubicBezTo>
                  <a:pt x="877698" y="3781888"/>
                  <a:pt x="866386" y="3773757"/>
                  <a:pt x="856135" y="3765715"/>
                </a:cubicBezTo>
                <a:cubicBezTo>
                  <a:pt x="855251" y="3766952"/>
                  <a:pt x="854455" y="3768277"/>
                  <a:pt x="853748" y="3769603"/>
                </a:cubicBezTo>
                <a:cubicBezTo>
                  <a:pt x="851892" y="3773315"/>
                  <a:pt x="852158" y="3777999"/>
                  <a:pt x="850478" y="3781888"/>
                </a:cubicBezTo>
                <a:cubicBezTo>
                  <a:pt x="848004" y="3787543"/>
                  <a:pt x="842966" y="3788692"/>
                  <a:pt x="841817" y="3784450"/>
                </a:cubicBezTo>
                <a:cubicBezTo>
                  <a:pt x="834836" y="3758291"/>
                  <a:pt x="805672" y="3756877"/>
                  <a:pt x="791266" y="3737964"/>
                </a:cubicBezTo>
                <a:cubicBezTo>
                  <a:pt x="778363" y="3720996"/>
                  <a:pt x="761218" y="3707298"/>
                  <a:pt x="751850" y="3687325"/>
                </a:cubicBezTo>
                <a:cubicBezTo>
                  <a:pt x="730993" y="3682729"/>
                  <a:pt x="720035" y="3665319"/>
                  <a:pt x="706160" y="3651797"/>
                </a:cubicBezTo>
                <a:cubicBezTo>
                  <a:pt x="687777" y="3633857"/>
                  <a:pt x="664977" y="3618568"/>
                  <a:pt x="665330" y="3588166"/>
                </a:cubicBezTo>
                <a:cubicBezTo>
                  <a:pt x="665330" y="3584632"/>
                  <a:pt x="661264" y="3580213"/>
                  <a:pt x="657906" y="3577738"/>
                </a:cubicBezTo>
                <a:cubicBezTo>
                  <a:pt x="639082" y="3564040"/>
                  <a:pt x="641203" y="3544067"/>
                  <a:pt x="640673" y="3524447"/>
                </a:cubicBezTo>
                <a:cubicBezTo>
                  <a:pt x="639966" y="3501735"/>
                  <a:pt x="635724" y="3497316"/>
                  <a:pt x="611332" y="3489009"/>
                </a:cubicBezTo>
                <a:cubicBezTo>
                  <a:pt x="582168" y="3479110"/>
                  <a:pt x="579693" y="3474603"/>
                  <a:pt x="561222" y="3444202"/>
                </a:cubicBezTo>
                <a:cubicBezTo>
                  <a:pt x="549999" y="3425819"/>
                  <a:pt x="544343" y="3406819"/>
                  <a:pt x="553799" y="3389320"/>
                </a:cubicBezTo>
                <a:cubicBezTo>
                  <a:pt x="567497" y="3364044"/>
                  <a:pt x="560250" y="3338769"/>
                  <a:pt x="560869" y="3313405"/>
                </a:cubicBezTo>
                <a:cubicBezTo>
                  <a:pt x="560869" y="3311726"/>
                  <a:pt x="558395" y="3309958"/>
                  <a:pt x="557069" y="3308190"/>
                </a:cubicBezTo>
                <a:cubicBezTo>
                  <a:pt x="554771" y="3311107"/>
                  <a:pt x="552032" y="3313758"/>
                  <a:pt x="550175" y="3316940"/>
                </a:cubicBezTo>
                <a:cubicBezTo>
                  <a:pt x="547790" y="3321094"/>
                  <a:pt x="546729" y="3333466"/>
                  <a:pt x="541073" y="3324982"/>
                </a:cubicBezTo>
                <a:cubicBezTo>
                  <a:pt x="528170" y="3305893"/>
                  <a:pt x="522160" y="3282385"/>
                  <a:pt x="504043" y="3266212"/>
                </a:cubicBezTo>
                <a:cubicBezTo>
                  <a:pt x="494764" y="3257993"/>
                  <a:pt x="496531" y="3246415"/>
                  <a:pt x="496885" y="3235722"/>
                </a:cubicBezTo>
                <a:cubicBezTo>
                  <a:pt x="497503" y="3217959"/>
                  <a:pt x="497238" y="3201786"/>
                  <a:pt x="480623" y="3189059"/>
                </a:cubicBezTo>
                <a:cubicBezTo>
                  <a:pt x="464893" y="3176952"/>
                  <a:pt x="454464" y="3160690"/>
                  <a:pt x="457469" y="3138420"/>
                </a:cubicBezTo>
                <a:cubicBezTo>
                  <a:pt x="458176" y="3133029"/>
                  <a:pt x="453404" y="3126666"/>
                  <a:pt x="450664" y="3121010"/>
                </a:cubicBezTo>
                <a:cubicBezTo>
                  <a:pt x="440324" y="3099888"/>
                  <a:pt x="429188" y="3079208"/>
                  <a:pt x="419556" y="3057821"/>
                </a:cubicBezTo>
                <a:cubicBezTo>
                  <a:pt x="410895" y="3038555"/>
                  <a:pt x="403559" y="3018581"/>
                  <a:pt x="396136" y="2998785"/>
                </a:cubicBezTo>
                <a:cubicBezTo>
                  <a:pt x="389861" y="2981994"/>
                  <a:pt x="381996" y="2968560"/>
                  <a:pt x="362376" y="2962904"/>
                </a:cubicBezTo>
                <a:cubicBezTo>
                  <a:pt x="349650" y="2959281"/>
                  <a:pt x="365646" y="2949118"/>
                  <a:pt x="362553" y="2942931"/>
                </a:cubicBezTo>
                <a:cubicBezTo>
                  <a:pt x="355836" y="2929763"/>
                  <a:pt x="338956" y="2923135"/>
                  <a:pt x="337984" y="2905813"/>
                </a:cubicBezTo>
                <a:cubicBezTo>
                  <a:pt x="337896" y="2904134"/>
                  <a:pt x="335245" y="2902543"/>
                  <a:pt x="333742" y="2900953"/>
                </a:cubicBezTo>
                <a:cubicBezTo>
                  <a:pt x="332328" y="2902455"/>
                  <a:pt x="329942" y="2903869"/>
                  <a:pt x="329677" y="2905548"/>
                </a:cubicBezTo>
                <a:cubicBezTo>
                  <a:pt x="326583" y="2926935"/>
                  <a:pt x="322342" y="2949029"/>
                  <a:pt x="329677" y="2969533"/>
                </a:cubicBezTo>
                <a:cubicBezTo>
                  <a:pt x="333389" y="2979961"/>
                  <a:pt x="339751" y="2986589"/>
                  <a:pt x="328351" y="2995780"/>
                </a:cubicBezTo>
                <a:cubicBezTo>
                  <a:pt x="316508" y="3005325"/>
                  <a:pt x="306434" y="3017167"/>
                  <a:pt x="294503" y="3026535"/>
                </a:cubicBezTo>
                <a:cubicBezTo>
                  <a:pt x="289908" y="3030159"/>
                  <a:pt x="278772" y="3030777"/>
                  <a:pt x="277977" y="3023884"/>
                </a:cubicBezTo>
                <a:cubicBezTo>
                  <a:pt x="276474" y="3010539"/>
                  <a:pt x="256324" y="3000906"/>
                  <a:pt x="271525" y="2983584"/>
                </a:cubicBezTo>
                <a:cubicBezTo>
                  <a:pt x="277712" y="2976514"/>
                  <a:pt x="275325" y="2962462"/>
                  <a:pt x="280097" y="2953271"/>
                </a:cubicBezTo>
                <a:cubicBezTo>
                  <a:pt x="286108" y="2941606"/>
                  <a:pt x="280893" y="2939485"/>
                  <a:pt x="271525" y="2936568"/>
                </a:cubicBezTo>
                <a:cubicBezTo>
                  <a:pt x="265162" y="2934536"/>
                  <a:pt x="263395" y="2928526"/>
                  <a:pt x="261716" y="2921721"/>
                </a:cubicBezTo>
                <a:cubicBezTo>
                  <a:pt x="256590" y="2901306"/>
                  <a:pt x="252701" y="2879566"/>
                  <a:pt x="242361" y="2861802"/>
                </a:cubicBezTo>
                <a:cubicBezTo>
                  <a:pt x="232639" y="2845011"/>
                  <a:pt x="238826" y="2836261"/>
                  <a:pt x="248105" y="2826805"/>
                </a:cubicBezTo>
                <a:cubicBezTo>
                  <a:pt x="245543" y="2819205"/>
                  <a:pt x="242980" y="2811604"/>
                  <a:pt x="240240" y="2804357"/>
                </a:cubicBezTo>
                <a:cubicBezTo>
                  <a:pt x="237765" y="2802943"/>
                  <a:pt x="237058" y="2801176"/>
                  <a:pt x="238119" y="2798878"/>
                </a:cubicBezTo>
                <a:cubicBezTo>
                  <a:pt x="235291" y="2791455"/>
                  <a:pt x="232375" y="2784031"/>
                  <a:pt x="229370" y="2776784"/>
                </a:cubicBezTo>
                <a:cubicBezTo>
                  <a:pt x="213373" y="2769360"/>
                  <a:pt x="197466" y="2761937"/>
                  <a:pt x="182000" y="2753718"/>
                </a:cubicBezTo>
                <a:cubicBezTo>
                  <a:pt x="166800" y="2745587"/>
                  <a:pt x="162823" y="2719251"/>
                  <a:pt x="137723" y="2725968"/>
                </a:cubicBezTo>
                <a:cubicBezTo>
                  <a:pt x="136486" y="2726321"/>
                  <a:pt x="132951" y="2719781"/>
                  <a:pt x="131184" y="2716158"/>
                </a:cubicBezTo>
                <a:cubicBezTo>
                  <a:pt x="116778" y="2687612"/>
                  <a:pt x="100075" y="2659597"/>
                  <a:pt x="104141" y="2625572"/>
                </a:cubicBezTo>
                <a:cubicBezTo>
                  <a:pt x="94684" y="2608339"/>
                  <a:pt x="90707" y="2589956"/>
                  <a:pt x="89735" y="2570160"/>
                </a:cubicBezTo>
                <a:cubicBezTo>
                  <a:pt x="89382" y="2562913"/>
                  <a:pt x="82135" y="2554518"/>
                  <a:pt x="75772" y="2549480"/>
                </a:cubicBezTo>
                <a:cubicBezTo>
                  <a:pt x="59775" y="2536754"/>
                  <a:pt x="52705" y="2518637"/>
                  <a:pt x="43426" y="2501757"/>
                </a:cubicBezTo>
                <a:cubicBezTo>
                  <a:pt x="37328" y="2490622"/>
                  <a:pt x="36886" y="2478072"/>
                  <a:pt x="39007" y="2450764"/>
                </a:cubicBezTo>
                <a:cubicBezTo>
                  <a:pt x="39979" y="2437949"/>
                  <a:pt x="42542" y="2424251"/>
                  <a:pt x="32467" y="2413469"/>
                </a:cubicBezTo>
                <a:cubicBezTo>
                  <a:pt x="25751" y="2406399"/>
                  <a:pt x="32998" y="2402687"/>
                  <a:pt x="34942" y="2397385"/>
                </a:cubicBezTo>
                <a:cubicBezTo>
                  <a:pt x="37063" y="2391552"/>
                  <a:pt x="40509" y="2383510"/>
                  <a:pt x="38212" y="2379267"/>
                </a:cubicBezTo>
                <a:cubicBezTo>
                  <a:pt x="20006" y="2344801"/>
                  <a:pt x="27430" y="2307594"/>
                  <a:pt x="25044" y="2271448"/>
                </a:cubicBezTo>
                <a:cubicBezTo>
                  <a:pt x="24513" y="2262787"/>
                  <a:pt x="24249" y="2253950"/>
                  <a:pt x="24513" y="2245289"/>
                </a:cubicBezTo>
                <a:cubicBezTo>
                  <a:pt x="24867" y="2233800"/>
                  <a:pt x="16560" y="2231767"/>
                  <a:pt x="8340" y="2228497"/>
                </a:cubicBezTo>
                <a:cubicBezTo>
                  <a:pt x="1536" y="2225846"/>
                  <a:pt x="-2088" y="2216832"/>
                  <a:pt x="1270" y="2212766"/>
                </a:cubicBezTo>
                <a:cubicBezTo>
                  <a:pt x="19123" y="2191733"/>
                  <a:pt x="11964" y="2166811"/>
                  <a:pt x="12848" y="2143745"/>
                </a:cubicBezTo>
                <a:cubicBezTo>
                  <a:pt x="13643" y="2120502"/>
                  <a:pt x="17532" y="2095579"/>
                  <a:pt x="1006" y="2074899"/>
                </a:cubicBezTo>
                <a:cubicBezTo>
                  <a:pt x="4629" y="2061466"/>
                  <a:pt x="10550" y="2048210"/>
                  <a:pt x="1359" y="2034246"/>
                </a:cubicBezTo>
                <a:cubicBezTo>
                  <a:pt x="121" y="2032302"/>
                  <a:pt x="3303" y="2024348"/>
                  <a:pt x="5866" y="2023553"/>
                </a:cubicBezTo>
                <a:cubicBezTo>
                  <a:pt x="20448" y="2019134"/>
                  <a:pt x="28579" y="2010031"/>
                  <a:pt x="26193" y="1995096"/>
                </a:cubicBezTo>
                <a:cubicBezTo>
                  <a:pt x="23011" y="1974681"/>
                  <a:pt x="32467" y="1957801"/>
                  <a:pt x="37240" y="1939330"/>
                </a:cubicBezTo>
                <a:cubicBezTo>
                  <a:pt x="41481" y="1922892"/>
                  <a:pt x="38565" y="1904687"/>
                  <a:pt x="38830" y="1887188"/>
                </a:cubicBezTo>
                <a:cubicBezTo>
                  <a:pt x="62869" y="1863503"/>
                  <a:pt x="42012" y="1827358"/>
                  <a:pt x="62427" y="1802700"/>
                </a:cubicBezTo>
                <a:cubicBezTo>
                  <a:pt x="57213" y="1793774"/>
                  <a:pt x="45547" y="1781844"/>
                  <a:pt x="58008" y="1775215"/>
                </a:cubicBezTo>
                <a:cubicBezTo>
                  <a:pt x="64106" y="1771945"/>
                  <a:pt x="68348" y="1768145"/>
                  <a:pt x="71971" y="1763815"/>
                </a:cubicBezTo>
                <a:cubicBezTo>
                  <a:pt x="72943" y="1760722"/>
                  <a:pt x="73916" y="1757540"/>
                  <a:pt x="74711" y="1754889"/>
                </a:cubicBezTo>
                <a:cubicBezTo>
                  <a:pt x="75241" y="1756038"/>
                  <a:pt x="75418" y="1757452"/>
                  <a:pt x="75507" y="1759043"/>
                </a:cubicBezTo>
                <a:cubicBezTo>
                  <a:pt x="77892" y="1755508"/>
                  <a:pt x="80190" y="1751884"/>
                  <a:pt x="82665" y="1747996"/>
                </a:cubicBezTo>
                <a:cubicBezTo>
                  <a:pt x="88321" y="1738893"/>
                  <a:pt x="96186" y="1730232"/>
                  <a:pt x="105024" y="1724399"/>
                </a:cubicBezTo>
                <a:cubicBezTo>
                  <a:pt x="122434" y="1712910"/>
                  <a:pt x="105997" y="1703100"/>
                  <a:pt x="105024" y="1692672"/>
                </a:cubicBezTo>
                <a:cubicBezTo>
                  <a:pt x="112713" y="1691611"/>
                  <a:pt x="116867" y="1687016"/>
                  <a:pt x="117927" y="1679327"/>
                </a:cubicBezTo>
                <a:cubicBezTo>
                  <a:pt x="121374" y="1678090"/>
                  <a:pt x="125086" y="1677118"/>
                  <a:pt x="128267" y="1675262"/>
                </a:cubicBezTo>
                <a:cubicBezTo>
                  <a:pt x="168036" y="1652107"/>
                  <a:pt x="168832" y="1652107"/>
                  <a:pt x="169627" y="1608096"/>
                </a:cubicBezTo>
                <a:cubicBezTo>
                  <a:pt x="169893" y="1592718"/>
                  <a:pt x="177404" y="1582820"/>
                  <a:pt x="188628" y="1577871"/>
                </a:cubicBezTo>
                <a:cubicBezTo>
                  <a:pt x="194815" y="1575132"/>
                  <a:pt x="200382" y="1571685"/>
                  <a:pt x="205773" y="1568238"/>
                </a:cubicBezTo>
                <a:cubicBezTo>
                  <a:pt x="208424" y="1558340"/>
                  <a:pt x="211076" y="1548442"/>
                  <a:pt x="213904" y="1538721"/>
                </a:cubicBezTo>
                <a:cubicBezTo>
                  <a:pt x="214522" y="1536511"/>
                  <a:pt x="215318" y="1534390"/>
                  <a:pt x="216025" y="1532181"/>
                </a:cubicBezTo>
                <a:cubicBezTo>
                  <a:pt x="212843" y="1530148"/>
                  <a:pt x="210722" y="1527055"/>
                  <a:pt x="210369" y="1522724"/>
                </a:cubicBezTo>
                <a:cubicBezTo>
                  <a:pt x="213462" y="1523255"/>
                  <a:pt x="216290" y="1522990"/>
                  <a:pt x="219118" y="1522548"/>
                </a:cubicBezTo>
                <a:cubicBezTo>
                  <a:pt x="251110" y="1420827"/>
                  <a:pt x="295475" y="1326529"/>
                  <a:pt x="372893" y="1247432"/>
                </a:cubicBezTo>
                <a:cubicBezTo>
                  <a:pt x="382968" y="1208547"/>
                  <a:pt x="407978" y="1184862"/>
                  <a:pt x="423709" y="1143590"/>
                </a:cubicBezTo>
                <a:cubicBezTo>
                  <a:pt x="428835" y="1139348"/>
                  <a:pt x="433872" y="1135017"/>
                  <a:pt x="438645" y="1136343"/>
                </a:cubicBezTo>
                <a:cubicBezTo>
                  <a:pt x="449161" y="1131217"/>
                  <a:pt x="454464" y="1149070"/>
                  <a:pt x="458706" y="1158614"/>
                </a:cubicBezTo>
                <a:cubicBezTo>
                  <a:pt x="422914" y="1185481"/>
                  <a:pt x="448897" y="1196439"/>
                  <a:pt x="416463" y="1207221"/>
                </a:cubicBezTo>
                <a:cubicBezTo>
                  <a:pt x="389950" y="1280573"/>
                  <a:pt x="325081" y="1359935"/>
                  <a:pt x="298391" y="1433906"/>
                </a:cubicBezTo>
                <a:cubicBezTo>
                  <a:pt x="293442" y="1445925"/>
                  <a:pt x="290438" y="1458387"/>
                  <a:pt x="287875" y="1470936"/>
                </a:cubicBezTo>
                <a:cubicBezTo>
                  <a:pt x="294150" y="1461656"/>
                  <a:pt x="302280" y="1453526"/>
                  <a:pt x="314034" y="1447428"/>
                </a:cubicBezTo>
                <a:cubicBezTo>
                  <a:pt x="325346" y="1441595"/>
                  <a:pt x="333123" y="1423831"/>
                  <a:pt x="336482" y="1409956"/>
                </a:cubicBezTo>
                <a:cubicBezTo>
                  <a:pt x="338161" y="1402974"/>
                  <a:pt x="322872" y="1391132"/>
                  <a:pt x="343729" y="1391397"/>
                </a:cubicBezTo>
                <a:cubicBezTo>
                  <a:pt x="361227" y="1391574"/>
                  <a:pt x="370860" y="1379643"/>
                  <a:pt x="381730" y="1369126"/>
                </a:cubicBezTo>
                <a:cubicBezTo>
                  <a:pt x="388535" y="1362586"/>
                  <a:pt x="386061" y="1356577"/>
                  <a:pt x="385442" y="1348004"/>
                </a:cubicBezTo>
                <a:cubicBezTo>
                  <a:pt x="384293" y="1331743"/>
                  <a:pt x="393307" y="1316012"/>
                  <a:pt x="407625" y="1305319"/>
                </a:cubicBezTo>
                <a:cubicBezTo>
                  <a:pt x="409392" y="1303993"/>
                  <a:pt x="411248" y="1302932"/>
                  <a:pt x="413104" y="1301695"/>
                </a:cubicBezTo>
                <a:cubicBezTo>
                  <a:pt x="414518" y="1305584"/>
                  <a:pt x="417258" y="1309472"/>
                  <a:pt x="417081" y="1313273"/>
                </a:cubicBezTo>
                <a:cubicBezTo>
                  <a:pt x="416993" y="1317250"/>
                  <a:pt x="414960" y="1321757"/>
                  <a:pt x="412397" y="1324850"/>
                </a:cubicBezTo>
                <a:cubicBezTo>
                  <a:pt x="403471" y="1335897"/>
                  <a:pt x="415048" y="1339255"/>
                  <a:pt x="419732" y="1344735"/>
                </a:cubicBezTo>
                <a:cubicBezTo>
                  <a:pt x="426714" y="1352953"/>
                  <a:pt x="430603" y="1344293"/>
                  <a:pt x="434756" y="1340757"/>
                </a:cubicBezTo>
                <a:cubicBezTo>
                  <a:pt x="443152" y="1333776"/>
                  <a:pt x="451194" y="1326352"/>
                  <a:pt x="458883" y="1318663"/>
                </a:cubicBezTo>
                <a:cubicBezTo>
                  <a:pt x="463478" y="1314068"/>
                  <a:pt x="471079" y="1307970"/>
                  <a:pt x="470549" y="1303463"/>
                </a:cubicBezTo>
                <a:cubicBezTo>
                  <a:pt x="466218" y="1268024"/>
                  <a:pt x="493526" y="1259451"/>
                  <a:pt x="516681" y="1249907"/>
                </a:cubicBezTo>
                <a:cubicBezTo>
                  <a:pt x="533914" y="1242837"/>
                  <a:pt x="545315" y="1230729"/>
                  <a:pt x="557246" y="1218445"/>
                </a:cubicBezTo>
                <a:cubicBezTo>
                  <a:pt x="580047" y="1195025"/>
                  <a:pt x="604350" y="1174168"/>
                  <a:pt x="636608" y="1164535"/>
                </a:cubicBezTo>
                <a:cubicBezTo>
                  <a:pt x="639082" y="1163828"/>
                  <a:pt x="640319" y="1158791"/>
                  <a:pt x="641999" y="1155167"/>
                </a:cubicBezTo>
                <a:cubicBezTo>
                  <a:pt x="651720" y="1153400"/>
                  <a:pt x="663209" y="1156581"/>
                  <a:pt x="667628" y="1142088"/>
                </a:cubicBezTo>
                <a:cubicBezTo>
                  <a:pt x="674432" y="1119817"/>
                  <a:pt x="696173" y="1110096"/>
                  <a:pt x="710756" y="1094276"/>
                </a:cubicBezTo>
                <a:cubicBezTo>
                  <a:pt x="713230" y="1091536"/>
                  <a:pt x="718621" y="1089946"/>
                  <a:pt x="722421" y="1090211"/>
                </a:cubicBezTo>
                <a:cubicBezTo>
                  <a:pt x="743720" y="1091536"/>
                  <a:pt x="753529" y="1078899"/>
                  <a:pt x="760599" y="1061400"/>
                </a:cubicBezTo>
                <a:cubicBezTo>
                  <a:pt x="764488" y="1051767"/>
                  <a:pt x="770410" y="1042930"/>
                  <a:pt x="781898" y="1040367"/>
                </a:cubicBezTo>
                <a:cubicBezTo>
                  <a:pt x="794183" y="1053800"/>
                  <a:pt x="799927" y="1040985"/>
                  <a:pt x="806555" y="1033827"/>
                </a:cubicBezTo>
                <a:cubicBezTo>
                  <a:pt x="809383" y="1030822"/>
                  <a:pt x="811239" y="1026580"/>
                  <a:pt x="812565" y="1022603"/>
                </a:cubicBezTo>
                <a:cubicBezTo>
                  <a:pt x="814774" y="1015798"/>
                  <a:pt x="818575" y="1011291"/>
                  <a:pt x="826086" y="1011379"/>
                </a:cubicBezTo>
                <a:cubicBezTo>
                  <a:pt x="847297" y="1011644"/>
                  <a:pt x="868154" y="1011114"/>
                  <a:pt x="884592" y="998299"/>
                </a:cubicBezTo>
                <a:cubicBezTo>
                  <a:pt x="886978" y="995913"/>
                  <a:pt x="889629" y="993527"/>
                  <a:pt x="892015" y="991229"/>
                </a:cubicBezTo>
                <a:cubicBezTo>
                  <a:pt x="893429" y="989639"/>
                  <a:pt x="894931" y="988136"/>
                  <a:pt x="896257" y="986192"/>
                </a:cubicBezTo>
                <a:cubicBezTo>
                  <a:pt x="897052" y="985927"/>
                  <a:pt x="897671" y="985485"/>
                  <a:pt x="898467" y="985308"/>
                </a:cubicBezTo>
                <a:cubicBezTo>
                  <a:pt x="911193" y="973377"/>
                  <a:pt x="925068" y="961623"/>
                  <a:pt x="940534" y="950046"/>
                </a:cubicBezTo>
                <a:cubicBezTo>
                  <a:pt x="942389" y="946776"/>
                  <a:pt x="944246" y="943683"/>
                  <a:pt x="945836" y="939971"/>
                </a:cubicBezTo>
                <a:cubicBezTo>
                  <a:pt x="954939" y="918584"/>
                  <a:pt x="978359" y="911602"/>
                  <a:pt x="998685" y="906830"/>
                </a:cubicBezTo>
                <a:cubicBezTo>
                  <a:pt x="999746" y="906565"/>
                  <a:pt x="1000807" y="906211"/>
                  <a:pt x="1001867" y="905946"/>
                </a:cubicBezTo>
                <a:cubicBezTo>
                  <a:pt x="1006197" y="900820"/>
                  <a:pt x="1010793" y="895606"/>
                  <a:pt x="1015477" y="890392"/>
                </a:cubicBezTo>
                <a:cubicBezTo>
                  <a:pt x="1031296" y="873601"/>
                  <a:pt x="1048529" y="857693"/>
                  <a:pt x="1059665" y="841343"/>
                </a:cubicBezTo>
                <a:cubicBezTo>
                  <a:pt x="1044641" y="829501"/>
                  <a:pt x="1001248" y="848767"/>
                  <a:pt x="1001690" y="826938"/>
                </a:cubicBezTo>
                <a:cubicBezTo>
                  <a:pt x="1023519" y="822519"/>
                  <a:pt x="1040134" y="831180"/>
                  <a:pt x="1060018" y="830826"/>
                </a:cubicBezTo>
                <a:cubicBezTo>
                  <a:pt x="1114017" y="799806"/>
                  <a:pt x="1160060" y="763572"/>
                  <a:pt x="1207077" y="725747"/>
                </a:cubicBezTo>
                <a:cubicBezTo>
                  <a:pt x="1230761" y="707188"/>
                  <a:pt x="1254976" y="688894"/>
                  <a:pt x="1279810" y="670158"/>
                </a:cubicBezTo>
                <a:cubicBezTo>
                  <a:pt x="1305351" y="652837"/>
                  <a:pt x="1331687" y="635338"/>
                  <a:pt x="1360144" y="619872"/>
                </a:cubicBezTo>
                <a:cubicBezTo>
                  <a:pt x="1350776" y="597513"/>
                  <a:pt x="1315249" y="616337"/>
                  <a:pt x="1301374" y="600871"/>
                </a:cubicBezTo>
                <a:cubicBezTo>
                  <a:pt x="1311626" y="602639"/>
                  <a:pt x="1329124" y="592210"/>
                  <a:pt x="1345386" y="585494"/>
                </a:cubicBezTo>
                <a:cubicBezTo>
                  <a:pt x="1335664" y="570205"/>
                  <a:pt x="1316045" y="570293"/>
                  <a:pt x="1295364" y="571530"/>
                </a:cubicBezTo>
                <a:cubicBezTo>
                  <a:pt x="1280252" y="582754"/>
                  <a:pt x="1312156" y="579838"/>
                  <a:pt x="1297928" y="593271"/>
                </a:cubicBezTo>
                <a:cubicBezTo>
                  <a:pt x="1266642" y="604583"/>
                  <a:pt x="1242162" y="605378"/>
                  <a:pt x="1233059" y="582401"/>
                </a:cubicBezTo>
                <a:cubicBezTo>
                  <a:pt x="1204867" y="593713"/>
                  <a:pt x="1187634" y="607588"/>
                  <a:pt x="1168898" y="592476"/>
                </a:cubicBezTo>
                <a:cubicBezTo>
                  <a:pt x="1084322" y="628975"/>
                  <a:pt x="1022458" y="671396"/>
                  <a:pt x="965632" y="712402"/>
                </a:cubicBezTo>
                <a:cubicBezTo>
                  <a:pt x="936999" y="732817"/>
                  <a:pt x="909248" y="752525"/>
                  <a:pt x="880791" y="772852"/>
                </a:cubicBezTo>
                <a:cubicBezTo>
                  <a:pt x="866386" y="782750"/>
                  <a:pt x="851450" y="792294"/>
                  <a:pt x="835896" y="801751"/>
                </a:cubicBezTo>
                <a:cubicBezTo>
                  <a:pt x="820696" y="811737"/>
                  <a:pt x="804700" y="821370"/>
                  <a:pt x="787555" y="830915"/>
                </a:cubicBezTo>
                <a:cubicBezTo>
                  <a:pt x="757683" y="855395"/>
                  <a:pt x="724100" y="888006"/>
                  <a:pt x="689368" y="917347"/>
                </a:cubicBezTo>
                <a:cubicBezTo>
                  <a:pt x="656669" y="948632"/>
                  <a:pt x="622379" y="976559"/>
                  <a:pt x="596927" y="997327"/>
                </a:cubicBezTo>
                <a:cubicBezTo>
                  <a:pt x="585438" y="1017212"/>
                  <a:pt x="567320" y="1039041"/>
                  <a:pt x="547436" y="1062195"/>
                </a:cubicBezTo>
                <a:cubicBezTo>
                  <a:pt x="527905" y="1085704"/>
                  <a:pt x="504839" y="1109212"/>
                  <a:pt x="482214" y="1131394"/>
                </a:cubicBezTo>
                <a:cubicBezTo>
                  <a:pt x="484335" y="1099225"/>
                  <a:pt x="515532" y="1090653"/>
                  <a:pt x="531705" y="1071475"/>
                </a:cubicBezTo>
                <a:cubicBezTo>
                  <a:pt x="606648" y="984955"/>
                  <a:pt x="684243" y="888006"/>
                  <a:pt x="776419" y="818542"/>
                </a:cubicBezTo>
                <a:cubicBezTo>
                  <a:pt x="823877" y="782838"/>
                  <a:pt x="863469" y="762600"/>
                  <a:pt x="930989" y="708690"/>
                </a:cubicBezTo>
                <a:cubicBezTo>
                  <a:pt x="942036" y="700029"/>
                  <a:pt x="943450" y="691634"/>
                  <a:pt x="954497" y="681382"/>
                </a:cubicBezTo>
                <a:cubicBezTo>
                  <a:pt x="1032622" y="609886"/>
                  <a:pt x="1148130" y="575507"/>
                  <a:pt x="1238892" y="515235"/>
                </a:cubicBezTo>
                <a:cubicBezTo>
                  <a:pt x="1223073" y="496145"/>
                  <a:pt x="1196295" y="491550"/>
                  <a:pt x="1165893" y="495527"/>
                </a:cubicBezTo>
                <a:cubicBezTo>
                  <a:pt x="1041106" y="558451"/>
                  <a:pt x="988964" y="605202"/>
                  <a:pt x="918882" y="655841"/>
                </a:cubicBezTo>
                <a:cubicBezTo>
                  <a:pt x="909160" y="608472"/>
                  <a:pt x="952818" y="578600"/>
                  <a:pt x="1009998" y="530259"/>
                </a:cubicBezTo>
                <a:cubicBezTo>
                  <a:pt x="1033771" y="520537"/>
                  <a:pt x="1058428" y="509225"/>
                  <a:pt x="1075396" y="511169"/>
                </a:cubicBezTo>
                <a:cubicBezTo>
                  <a:pt x="1183657" y="444268"/>
                  <a:pt x="1291299" y="387884"/>
                  <a:pt x="1405746" y="347762"/>
                </a:cubicBezTo>
                <a:cubicBezTo>
                  <a:pt x="1519929" y="307904"/>
                  <a:pt x="1641269" y="284484"/>
                  <a:pt x="1771094" y="289345"/>
                </a:cubicBezTo>
                <a:cubicBezTo>
                  <a:pt x="1760400" y="293145"/>
                  <a:pt x="1771271" y="293675"/>
                  <a:pt x="1778871" y="292438"/>
                </a:cubicBezTo>
                <a:cubicBezTo>
                  <a:pt x="1755098" y="300304"/>
                  <a:pt x="1722487" y="309406"/>
                  <a:pt x="1695709" y="318951"/>
                </a:cubicBezTo>
                <a:cubicBezTo>
                  <a:pt x="1699333" y="312499"/>
                  <a:pt x="1709408" y="308346"/>
                  <a:pt x="1722487" y="305253"/>
                </a:cubicBezTo>
                <a:cubicBezTo>
                  <a:pt x="1700040" y="286075"/>
                  <a:pt x="1670080" y="324960"/>
                  <a:pt x="1655409" y="301452"/>
                </a:cubicBezTo>
                <a:cubicBezTo>
                  <a:pt x="1635437" y="309141"/>
                  <a:pt x="1648781" y="309141"/>
                  <a:pt x="1651786" y="319128"/>
                </a:cubicBezTo>
                <a:cubicBezTo>
                  <a:pt x="1630488" y="318421"/>
                  <a:pt x="1622180" y="306843"/>
                  <a:pt x="1585592" y="321691"/>
                </a:cubicBezTo>
                <a:cubicBezTo>
                  <a:pt x="1570303" y="328584"/>
                  <a:pt x="1567652" y="339012"/>
                  <a:pt x="1562791" y="348822"/>
                </a:cubicBezTo>
                <a:cubicBezTo>
                  <a:pt x="1589304" y="345287"/>
                  <a:pt x="1590983" y="334505"/>
                  <a:pt x="1617585" y="330970"/>
                </a:cubicBezTo>
                <a:cubicBezTo>
                  <a:pt x="1626245" y="342282"/>
                  <a:pt x="1644186" y="345022"/>
                  <a:pt x="1658768" y="351738"/>
                </a:cubicBezTo>
                <a:cubicBezTo>
                  <a:pt x="1665308" y="347673"/>
                  <a:pt x="1663982" y="340957"/>
                  <a:pt x="1677946" y="339454"/>
                </a:cubicBezTo>
                <a:cubicBezTo>
                  <a:pt x="1707198" y="333003"/>
                  <a:pt x="1679006" y="345729"/>
                  <a:pt x="1680420" y="351650"/>
                </a:cubicBezTo>
                <a:cubicBezTo>
                  <a:pt x="1698625" y="352976"/>
                  <a:pt x="1721868" y="353153"/>
                  <a:pt x="1741842" y="350324"/>
                </a:cubicBezTo>
                <a:cubicBezTo>
                  <a:pt x="1761903" y="347673"/>
                  <a:pt x="1778694" y="340691"/>
                  <a:pt x="1783732" y="325402"/>
                </a:cubicBezTo>
                <a:cubicBezTo>
                  <a:pt x="1824473" y="339719"/>
                  <a:pt x="1940158" y="350324"/>
                  <a:pt x="1974536" y="307374"/>
                </a:cubicBezTo>
                <a:cubicBezTo>
                  <a:pt x="1994863" y="314267"/>
                  <a:pt x="2022436" y="315327"/>
                  <a:pt x="2054075" y="314355"/>
                </a:cubicBezTo>
                <a:cubicBezTo>
                  <a:pt x="2069894" y="313737"/>
                  <a:pt x="2086686" y="312234"/>
                  <a:pt x="2104007" y="310820"/>
                </a:cubicBezTo>
                <a:cubicBezTo>
                  <a:pt x="2121418" y="309848"/>
                  <a:pt x="2139358" y="308876"/>
                  <a:pt x="2157299" y="307904"/>
                </a:cubicBezTo>
                <a:cubicBezTo>
                  <a:pt x="2229237" y="304104"/>
                  <a:pt x="2302943" y="308788"/>
                  <a:pt x="2340591" y="342547"/>
                </a:cubicBezTo>
                <a:cubicBezTo>
                  <a:pt x="2377444" y="342547"/>
                  <a:pt x="2408111" y="347055"/>
                  <a:pt x="2436744" y="353329"/>
                </a:cubicBezTo>
                <a:cubicBezTo>
                  <a:pt x="2465467" y="359162"/>
                  <a:pt x="2491714" y="368972"/>
                  <a:pt x="2519376" y="381963"/>
                </a:cubicBezTo>
                <a:cubicBezTo>
                  <a:pt x="2640982" y="395220"/>
                  <a:pt x="2786361" y="433221"/>
                  <a:pt x="2921842" y="495527"/>
                </a:cubicBezTo>
                <a:cubicBezTo>
                  <a:pt x="3045657" y="551380"/>
                  <a:pt x="3158955" y="627826"/>
                  <a:pt x="3245211" y="706481"/>
                </a:cubicBezTo>
                <a:cubicBezTo>
                  <a:pt x="3251132" y="709928"/>
                  <a:pt x="3256964" y="713374"/>
                  <a:pt x="3262179" y="717174"/>
                </a:cubicBezTo>
                <a:cubicBezTo>
                  <a:pt x="3266244" y="721682"/>
                  <a:pt x="3271105" y="726896"/>
                  <a:pt x="3276319" y="732287"/>
                </a:cubicBezTo>
                <a:cubicBezTo>
                  <a:pt x="3290636" y="738120"/>
                  <a:pt x="3305395" y="745190"/>
                  <a:pt x="3320773" y="753939"/>
                </a:cubicBezTo>
                <a:cubicBezTo>
                  <a:pt x="3321568" y="752702"/>
                  <a:pt x="3323071" y="751641"/>
                  <a:pt x="3324308" y="750492"/>
                </a:cubicBezTo>
                <a:cubicBezTo>
                  <a:pt x="3325633" y="752171"/>
                  <a:pt x="3326959" y="753762"/>
                  <a:pt x="3328284" y="755441"/>
                </a:cubicBezTo>
                <a:cubicBezTo>
                  <a:pt x="3327665" y="756060"/>
                  <a:pt x="3327047" y="756679"/>
                  <a:pt x="3326340" y="757297"/>
                </a:cubicBezTo>
                <a:cubicBezTo>
                  <a:pt x="3331112" y="760125"/>
                  <a:pt x="3335973" y="762953"/>
                  <a:pt x="3340834" y="766135"/>
                </a:cubicBezTo>
                <a:cubicBezTo>
                  <a:pt x="3362132" y="780187"/>
                  <a:pt x="3383962" y="798746"/>
                  <a:pt x="3407028" y="821017"/>
                </a:cubicBezTo>
                <a:cubicBezTo>
                  <a:pt x="3405348" y="815361"/>
                  <a:pt x="3402874" y="809881"/>
                  <a:pt x="3398014" y="804932"/>
                </a:cubicBezTo>
                <a:cubicBezTo>
                  <a:pt x="3397571" y="804490"/>
                  <a:pt x="3397483" y="803606"/>
                  <a:pt x="3397571" y="802634"/>
                </a:cubicBezTo>
                <a:cubicBezTo>
                  <a:pt x="3387408" y="792825"/>
                  <a:pt x="3378835" y="787699"/>
                  <a:pt x="3369998" y="781866"/>
                </a:cubicBezTo>
                <a:cubicBezTo>
                  <a:pt x="3368760" y="777536"/>
                  <a:pt x="3370175" y="773647"/>
                  <a:pt x="3373533" y="770200"/>
                </a:cubicBezTo>
                <a:cubicBezTo>
                  <a:pt x="3376449" y="783987"/>
                  <a:pt x="3388204" y="790615"/>
                  <a:pt x="3399604" y="795476"/>
                </a:cubicBezTo>
                <a:cubicBezTo>
                  <a:pt x="3399869" y="794681"/>
                  <a:pt x="3400223" y="793885"/>
                  <a:pt x="3400400" y="793266"/>
                </a:cubicBezTo>
                <a:cubicBezTo>
                  <a:pt x="3401018" y="791676"/>
                  <a:pt x="3403581" y="789820"/>
                  <a:pt x="3405260" y="789908"/>
                </a:cubicBezTo>
                <a:cubicBezTo>
                  <a:pt x="3409237" y="790085"/>
                  <a:pt x="3415777" y="790173"/>
                  <a:pt x="3416661" y="792294"/>
                </a:cubicBezTo>
                <a:cubicBezTo>
                  <a:pt x="3422670" y="806258"/>
                  <a:pt x="3424792" y="820310"/>
                  <a:pt x="3421786" y="834185"/>
                </a:cubicBezTo>
                <a:cubicBezTo>
                  <a:pt x="3429563" y="839310"/>
                  <a:pt x="3437075" y="843818"/>
                  <a:pt x="3444500" y="847618"/>
                </a:cubicBezTo>
                <a:cubicBezTo>
                  <a:pt x="3446709" y="843994"/>
                  <a:pt x="3448741" y="840194"/>
                  <a:pt x="3450597" y="835952"/>
                </a:cubicBezTo>
                <a:cubicBezTo>
                  <a:pt x="3456165" y="823226"/>
                  <a:pt x="3480557" y="823049"/>
                  <a:pt x="3488865" y="834361"/>
                </a:cubicBezTo>
                <a:cubicBezTo>
                  <a:pt x="3495050" y="842757"/>
                  <a:pt x="3497525" y="854158"/>
                  <a:pt x="3504683" y="861316"/>
                </a:cubicBezTo>
                <a:cubicBezTo>
                  <a:pt x="3511046" y="867768"/>
                  <a:pt x="3520680" y="870861"/>
                  <a:pt x="3528898" y="875721"/>
                </a:cubicBezTo>
                <a:cubicBezTo>
                  <a:pt x="3528898" y="875721"/>
                  <a:pt x="3528898" y="875721"/>
                  <a:pt x="3528987" y="875721"/>
                </a:cubicBezTo>
                <a:cubicBezTo>
                  <a:pt x="3530755" y="873159"/>
                  <a:pt x="3529870" y="869712"/>
                  <a:pt x="3525187" y="865116"/>
                </a:cubicBezTo>
                <a:cubicBezTo>
                  <a:pt x="3529164" y="856014"/>
                  <a:pt x="3534908" y="869270"/>
                  <a:pt x="3531904" y="872275"/>
                </a:cubicBezTo>
                <a:cubicBezTo>
                  <a:pt x="3533494" y="874131"/>
                  <a:pt x="3535085" y="875898"/>
                  <a:pt x="3536675" y="877401"/>
                </a:cubicBezTo>
                <a:cubicBezTo>
                  <a:pt x="3540122" y="878196"/>
                  <a:pt x="3543569" y="878991"/>
                  <a:pt x="3547016" y="879787"/>
                </a:cubicBezTo>
                <a:cubicBezTo>
                  <a:pt x="3545160" y="877401"/>
                  <a:pt x="3542774" y="874838"/>
                  <a:pt x="3539239" y="871921"/>
                </a:cubicBezTo>
                <a:lnTo>
                  <a:pt x="3545249" y="866177"/>
                </a:lnTo>
                <a:cubicBezTo>
                  <a:pt x="3547104" y="870949"/>
                  <a:pt x="3549843" y="876075"/>
                  <a:pt x="3553290" y="881378"/>
                </a:cubicBezTo>
                <a:cubicBezTo>
                  <a:pt x="3577064" y="887122"/>
                  <a:pt x="3601367" y="894015"/>
                  <a:pt x="3627350" y="908244"/>
                </a:cubicBezTo>
                <a:cubicBezTo>
                  <a:pt x="3628410" y="905239"/>
                  <a:pt x="3628145" y="901793"/>
                  <a:pt x="3627350" y="898081"/>
                </a:cubicBezTo>
                <a:cubicBezTo>
                  <a:pt x="3624434" y="894634"/>
                  <a:pt x="3621075" y="891011"/>
                  <a:pt x="3617540" y="887387"/>
                </a:cubicBezTo>
                <a:cubicBezTo>
                  <a:pt x="3619307" y="887034"/>
                  <a:pt x="3621959" y="888094"/>
                  <a:pt x="3624875" y="889773"/>
                </a:cubicBezTo>
                <a:cubicBezTo>
                  <a:pt x="3622136" y="883057"/>
                  <a:pt x="3618159" y="875898"/>
                  <a:pt x="3614712" y="868917"/>
                </a:cubicBezTo>
                <a:cubicBezTo>
                  <a:pt x="3617894" y="869535"/>
                  <a:pt x="3620721" y="870772"/>
                  <a:pt x="3623196" y="872452"/>
                </a:cubicBezTo>
                <a:cubicBezTo>
                  <a:pt x="3619572" y="867414"/>
                  <a:pt x="3615684" y="862465"/>
                  <a:pt x="3612414" y="857251"/>
                </a:cubicBezTo>
                <a:cubicBezTo>
                  <a:pt x="3597126" y="846204"/>
                  <a:pt x="3576887" y="834273"/>
                  <a:pt x="3566812" y="816244"/>
                </a:cubicBezTo>
                <a:cubicBezTo>
                  <a:pt x="3570259" y="816686"/>
                  <a:pt x="3573617" y="816951"/>
                  <a:pt x="3576180" y="814123"/>
                </a:cubicBezTo>
                <a:cubicBezTo>
                  <a:pt x="3556560" y="791852"/>
                  <a:pt x="3538885" y="778419"/>
                  <a:pt x="3521740" y="766312"/>
                </a:cubicBezTo>
                <a:cubicBezTo>
                  <a:pt x="3504595" y="754204"/>
                  <a:pt x="3489748" y="741566"/>
                  <a:pt x="3477375" y="717882"/>
                </a:cubicBezTo>
                <a:cubicBezTo>
                  <a:pt x="3489217" y="718500"/>
                  <a:pt x="3485947" y="736440"/>
                  <a:pt x="3505832" y="747311"/>
                </a:cubicBezTo>
                <a:cubicBezTo>
                  <a:pt x="3506009" y="726807"/>
                  <a:pt x="3480027" y="702769"/>
                  <a:pt x="3459700" y="683415"/>
                </a:cubicBezTo>
                <a:cubicBezTo>
                  <a:pt x="3468891" y="678112"/>
                  <a:pt x="3488334" y="700471"/>
                  <a:pt x="3495404" y="689336"/>
                </a:cubicBezTo>
                <a:cubicBezTo>
                  <a:pt x="3504949" y="707542"/>
                  <a:pt x="3515642" y="719561"/>
                  <a:pt x="3528721" y="731138"/>
                </a:cubicBezTo>
                <a:cubicBezTo>
                  <a:pt x="3541978" y="742538"/>
                  <a:pt x="3557268" y="753851"/>
                  <a:pt x="3574501" y="771791"/>
                </a:cubicBezTo>
                <a:cubicBezTo>
                  <a:pt x="3570436" y="775149"/>
                  <a:pt x="3561421" y="760744"/>
                  <a:pt x="3558063" y="766488"/>
                </a:cubicBezTo>
                <a:cubicBezTo>
                  <a:pt x="3581747" y="784782"/>
                  <a:pt x="3592441" y="796625"/>
                  <a:pt x="3607465" y="809086"/>
                </a:cubicBezTo>
                <a:cubicBezTo>
                  <a:pt x="3607112" y="807230"/>
                  <a:pt x="3606670" y="805374"/>
                  <a:pt x="3606404" y="803518"/>
                </a:cubicBezTo>
                <a:cubicBezTo>
                  <a:pt x="3575207" y="770996"/>
                  <a:pt x="3554174" y="742804"/>
                  <a:pt x="3533494" y="716114"/>
                </a:cubicBezTo>
                <a:cubicBezTo>
                  <a:pt x="3512108" y="690220"/>
                  <a:pt x="3491338" y="665386"/>
                  <a:pt x="3461379" y="640022"/>
                </a:cubicBezTo>
                <a:cubicBezTo>
                  <a:pt x="3430801" y="616072"/>
                  <a:pt x="3395981" y="613244"/>
                  <a:pt x="3367788" y="594773"/>
                </a:cubicBezTo>
                <a:cubicBezTo>
                  <a:pt x="3326782" y="570028"/>
                  <a:pt x="3310167" y="532468"/>
                  <a:pt x="3268896" y="521244"/>
                </a:cubicBezTo>
                <a:cubicBezTo>
                  <a:pt x="3260588" y="510639"/>
                  <a:pt x="3275347" y="502420"/>
                  <a:pt x="3261471" y="491196"/>
                </a:cubicBezTo>
                <a:cubicBezTo>
                  <a:pt x="3186176" y="469809"/>
                  <a:pt x="3100892" y="395838"/>
                  <a:pt x="2998111" y="359781"/>
                </a:cubicBezTo>
                <a:cubicBezTo>
                  <a:pt x="2891264" y="323812"/>
                  <a:pt x="2789719" y="316035"/>
                  <a:pt x="2704790" y="314620"/>
                </a:cubicBezTo>
                <a:cubicBezTo>
                  <a:pt x="2689500" y="311085"/>
                  <a:pt x="2687026" y="305429"/>
                  <a:pt x="2677658" y="301276"/>
                </a:cubicBezTo>
                <a:cubicBezTo>
                  <a:pt x="2639391" y="305076"/>
                  <a:pt x="2621097" y="297475"/>
                  <a:pt x="2578942" y="294029"/>
                </a:cubicBezTo>
                <a:cubicBezTo>
                  <a:pt x="2590431" y="283424"/>
                  <a:pt x="2582035" y="285103"/>
                  <a:pt x="2585393" y="269990"/>
                </a:cubicBezTo>
                <a:cubicBezTo>
                  <a:pt x="2592110" y="274409"/>
                  <a:pt x="2590431" y="280949"/>
                  <a:pt x="2604836" y="283954"/>
                </a:cubicBezTo>
                <a:cubicBezTo>
                  <a:pt x="2624897" y="290494"/>
                  <a:pt x="2625958" y="277944"/>
                  <a:pt x="2638154" y="276442"/>
                </a:cubicBezTo>
                <a:cubicBezTo>
                  <a:pt x="2687026" y="313913"/>
                  <a:pt x="2763914" y="288903"/>
                  <a:pt x="2818088" y="311704"/>
                </a:cubicBezTo>
                <a:cubicBezTo>
                  <a:pt x="2845308" y="303132"/>
                  <a:pt x="2874030" y="300480"/>
                  <a:pt x="2905227" y="302690"/>
                </a:cubicBezTo>
                <a:cubicBezTo>
                  <a:pt x="2936159" y="305518"/>
                  <a:pt x="2969123" y="314179"/>
                  <a:pt x="3005799" y="326640"/>
                </a:cubicBezTo>
                <a:cubicBezTo>
                  <a:pt x="3068281" y="349794"/>
                  <a:pt x="3116888" y="393982"/>
                  <a:pt x="3172389" y="428537"/>
                </a:cubicBezTo>
                <a:cubicBezTo>
                  <a:pt x="3212246" y="451515"/>
                  <a:pt x="3254225" y="478293"/>
                  <a:pt x="3296115" y="502950"/>
                </a:cubicBezTo>
                <a:cubicBezTo>
                  <a:pt x="3336415" y="530082"/>
                  <a:pt x="3376449" y="555711"/>
                  <a:pt x="3406409" y="583726"/>
                </a:cubicBezTo>
                <a:cubicBezTo>
                  <a:pt x="3415689" y="590178"/>
                  <a:pt x="3416307" y="575861"/>
                  <a:pt x="3426382" y="584080"/>
                </a:cubicBezTo>
                <a:cubicBezTo>
                  <a:pt x="3477905" y="609974"/>
                  <a:pt x="3516879" y="650715"/>
                  <a:pt x="3551346" y="694285"/>
                </a:cubicBezTo>
                <a:cubicBezTo>
                  <a:pt x="3584576" y="739269"/>
                  <a:pt x="3613916" y="786550"/>
                  <a:pt x="3643435" y="832771"/>
                </a:cubicBezTo>
                <a:cubicBezTo>
                  <a:pt x="3652890" y="847176"/>
                  <a:pt x="3664909" y="860874"/>
                  <a:pt x="3677636" y="874573"/>
                </a:cubicBezTo>
                <a:cubicBezTo>
                  <a:pt x="3689832" y="888713"/>
                  <a:pt x="3702735" y="902676"/>
                  <a:pt x="3714488" y="917082"/>
                </a:cubicBezTo>
                <a:cubicBezTo>
                  <a:pt x="3717317" y="920440"/>
                  <a:pt x="3720056" y="923887"/>
                  <a:pt x="3722796" y="927333"/>
                </a:cubicBezTo>
                <a:cubicBezTo>
                  <a:pt x="3724652" y="926361"/>
                  <a:pt x="3727392" y="927510"/>
                  <a:pt x="3733578" y="935641"/>
                </a:cubicBezTo>
                <a:cubicBezTo>
                  <a:pt x="3732429" y="936613"/>
                  <a:pt x="3731722" y="937673"/>
                  <a:pt x="3731015" y="938734"/>
                </a:cubicBezTo>
                <a:cubicBezTo>
                  <a:pt x="3740029" y="951902"/>
                  <a:pt x="3747011" y="965777"/>
                  <a:pt x="3751076" y="980182"/>
                </a:cubicBezTo>
                <a:cubicBezTo>
                  <a:pt x="3768663" y="998918"/>
                  <a:pt x="3790404" y="1020217"/>
                  <a:pt x="3792614" y="1041162"/>
                </a:cubicBezTo>
                <a:cubicBezTo>
                  <a:pt x="3797385" y="1045581"/>
                  <a:pt x="3801804" y="1047613"/>
                  <a:pt x="3805516" y="1044609"/>
                </a:cubicBezTo>
                <a:cubicBezTo>
                  <a:pt x="3817359" y="1065996"/>
                  <a:pt x="3828317" y="1085262"/>
                  <a:pt x="3839187" y="1103556"/>
                </a:cubicBezTo>
                <a:cubicBezTo>
                  <a:pt x="3870384" y="1143678"/>
                  <a:pt x="3898488" y="1187071"/>
                  <a:pt x="3922527" y="1231966"/>
                </a:cubicBezTo>
                <a:cubicBezTo>
                  <a:pt x="3922792" y="1232320"/>
                  <a:pt x="3922969" y="1232673"/>
                  <a:pt x="3923233" y="1233027"/>
                </a:cubicBezTo>
                <a:cubicBezTo>
                  <a:pt x="3934192" y="1252647"/>
                  <a:pt x="3944798" y="1272796"/>
                  <a:pt x="3954873" y="1294713"/>
                </a:cubicBezTo>
                <a:cubicBezTo>
                  <a:pt x="3954253" y="1294713"/>
                  <a:pt x="3953635" y="1294360"/>
                  <a:pt x="3953016" y="1294183"/>
                </a:cubicBezTo>
                <a:cubicBezTo>
                  <a:pt x="3955933" y="1300723"/>
                  <a:pt x="3958495" y="1307263"/>
                  <a:pt x="3961147" y="1313714"/>
                </a:cubicBezTo>
                <a:cubicBezTo>
                  <a:pt x="3969190" y="1322199"/>
                  <a:pt x="3977231" y="1330152"/>
                  <a:pt x="3985274" y="1337665"/>
                </a:cubicBezTo>
                <a:cubicBezTo>
                  <a:pt x="3982976" y="1338813"/>
                  <a:pt x="3984655" y="1347032"/>
                  <a:pt x="3988455" y="1356665"/>
                </a:cubicBezTo>
                <a:cubicBezTo>
                  <a:pt x="3994288" y="1355428"/>
                  <a:pt x="3998441" y="1357107"/>
                  <a:pt x="3997735" y="1362498"/>
                </a:cubicBezTo>
                <a:cubicBezTo>
                  <a:pt x="3997204" y="1366387"/>
                  <a:pt x="3997028" y="1370187"/>
                  <a:pt x="3997116" y="1373987"/>
                </a:cubicBezTo>
                <a:cubicBezTo>
                  <a:pt x="4003480" y="1384592"/>
                  <a:pt x="4011080" y="1393253"/>
                  <a:pt x="4017708" y="1392016"/>
                </a:cubicBezTo>
                <a:cubicBezTo>
                  <a:pt x="4015587" y="1409956"/>
                  <a:pt x="4035295" y="1477034"/>
                  <a:pt x="4052705" y="1485606"/>
                </a:cubicBezTo>
                <a:cubicBezTo>
                  <a:pt x="4045988" y="1496918"/>
                  <a:pt x="4050938" y="1511147"/>
                  <a:pt x="4057212" y="1525906"/>
                </a:cubicBezTo>
                <a:cubicBezTo>
                  <a:pt x="4062250" y="1530148"/>
                  <a:pt x="4063134" y="1535451"/>
                  <a:pt x="4063575" y="1541107"/>
                </a:cubicBezTo>
                <a:cubicBezTo>
                  <a:pt x="4065520" y="1545967"/>
                  <a:pt x="4067110" y="1550740"/>
                  <a:pt x="4068347" y="1555512"/>
                </a:cubicBezTo>
                <a:cubicBezTo>
                  <a:pt x="4069762" y="1556838"/>
                  <a:pt x="4071175" y="1557810"/>
                  <a:pt x="4071706" y="1557633"/>
                </a:cubicBezTo>
                <a:cubicBezTo>
                  <a:pt x="4079129" y="1554275"/>
                  <a:pt x="4086377" y="1550386"/>
                  <a:pt x="4093623" y="1546586"/>
                </a:cubicBezTo>
                <a:cubicBezTo>
                  <a:pt x="4090265" y="1534920"/>
                  <a:pt x="4085139" y="1512473"/>
                  <a:pt x="4091502" y="1509821"/>
                </a:cubicBezTo>
                <a:cubicBezTo>
                  <a:pt x="4093093" y="1524050"/>
                  <a:pt x="4091502" y="1527055"/>
                  <a:pt x="4100074" y="1540753"/>
                </a:cubicBezTo>
                <a:cubicBezTo>
                  <a:pt x="4097776" y="1541548"/>
                  <a:pt x="4096452" y="1543228"/>
                  <a:pt x="4095832" y="1545525"/>
                </a:cubicBezTo>
                <a:cubicBezTo>
                  <a:pt x="4099191" y="1543758"/>
                  <a:pt x="4102549" y="1541990"/>
                  <a:pt x="4105996" y="1540223"/>
                </a:cubicBezTo>
                <a:cubicBezTo>
                  <a:pt x="4107674" y="1539427"/>
                  <a:pt x="4109266" y="1539251"/>
                  <a:pt x="4110944" y="1538809"/>
                </a:cubicBezTo>
                <a:cubicBezTo>
                  <a:pt x="4109795" y="1536423"/>
                  <a:pt x="4108294" y="1534302"/>
                  <a:pt x="4105996" y="1532799"/>
                </a:cubicBezTo>
                <a:cubicBezTo>
                  <a:pt x="4102195" y="1517068"/>
                  <a:pt x="4113331" y="1535451"/>
                  <a:pt x="4116336" y="1528822"/>
                </a:cubicBezTo>
                <a:cubicBezTo>
                  <a:pt x="4110061" y="1512296"/>
                  <a:pt x="4100870" y="1521045"/>
                  <a:pt x="4094860" y="1502751"/>
                </a:cubicBezTo>
                <a:cubicBezTo>
                  <a:pt x="4102637" y="1506110"/>
                  <a:pt x="4109620" y="1516096"/>
                  <a:pt x="4117838" y="1516715"/>
                </a:cubicBezTo>
                <a:cubicBezTo>
                  <a:pt x="4111740" y="1498421"/>
                  <a:pt x="4103256" y="1501337"/>
                  <a:pt x="4096981" y="1484634"/>
                </a:cubicBezTo>
                <a:cubicBezTo>
                  <a:pt x="4102019" y="1482513"/>
                  <a:pt x="4095126" y="1469610"/>
                  <a:pt x="4103433" y="1470317"/>
                </a:cubicBezTo>
                <a:cubicBezTo>
                  <a:pt x="4102019" y="1490909"/>
                  <a:pt x="4110238" y="1494090"/>
                  <a:pt x="4121108" y="1509645"/>
                </a:cubicBezTo>
                <a:cubicBezTo>
                  <a:pt x="4124643" y="1499923"/>
                  <a:pt x="4102019" y="1442125"/>
                  <a:pt x="4089911" y="1435144"/>
                </a:cubicBezTo>
                <a:cubicBezTo>
                  <a:pt x="4090088" y="1425245"/>
                  <a:pt x="4076654" y="1403593"/>
                  <a:pt x="4085846" y="1401649"/>
                </a:cubicBezTo>
                <a:cubicBezTo>
                  <a:pt x="4093711" y="1416231"/>
                  <a:pt x="4087260" y="1418352"/>
                  <a:pt x="4095037" y="1432934"/>
                </a:cubicBezTo>
                <a:cubicBezTo>
                  <a:pt x="4100074" y="1432934"/>
                  <a:pt x="4098307" y="1426924"/>
                  <a:pt x="4096275" y="1420650"/>
                </a:cubicBezTo>
                <a:cubicBezTo>
                  <a:pt x="4108382" y="1434613"/>
                  <a:pt x="4106526" y="1463601"/>
                  <a:pt x="4119429" y="1481276"/>
                </a:cubicBezTo>
                <a:cubicBezTo>
                  <a:pt x="4123406" y="1488346"/>
                  <a:pt x="4121904" y="1477918"/>
                  <a:pt x="4127118" y="1478183"/>
                </a:cubicBezTo>
                <a:cubicBezTo>
                  <a:pt x="4139755" y="1488523"/>
                  <a:pt x="4134630" y="1518836"/>
                  <a:pt x="4147532" y="1516892"/>
                </a:cubicBezTo>
                <a:cubicBezTo>
                  <a:pt x="4143910" y="1539693"/>
                  <a:pt x="4171041" y="1580081"/>
                  <a:pt x="4180409" y="1603500"/>
                </a:cubicBezTo>
                <a:cubicBezTo>
                  <a:pt x="4174222" y="1627715"/>
                  <a:pt x="4190307" y="1658294"/>
                  <a:pt x="4195433" y="1690021"/>
                </a:cubicBezTo>
                <a:cubicBezTo>
                  <a:pt x="4205685" y="1676676"/>
                  <a:pt x="4192517" y="1657763"/>
                  <a:pt x="4186330" y="1624534"/>
                </a:cubicBezTo>
                <a:cubicBezTo>
                  <a:pt x="4198968" y="1632311"/>
                  <a:pt x="4194018" y="1664215"/>
                  <a:pt x="4206126" y="1686928"/>
                </a:cubicBezTo>
                <a:cubicBezTo>
                  <a:pt x="4192692" y="1684453"/>
                  <a:pt x="4217881" y="1724841"/>
                  <a:pt x="4199763" y="1717064"/>
                </a:cubicBezTo>
                <a:cubicBezTo>
                  <a:pt x="4212843" y="1744902"/>
                  <a:pt x="4213108" y="1755684"/>
                  <a:pt x="4214611" y="1786086"/>
                </a:cubicBezTo>
                <a:cubicBezTo>
                  <a:pt x="4240858" y="1803496"/>
                  <a:pt x="4238560" y="1880030"/>
                  <a:pt x="4251994" y="1900180"/>
                </a:cubicBezTo>
                <a:cubicBezTo>
                  <a:pt x="4255529" y="1925455"/>
                  <a:pt x="4259240" y="1951526"/>
                  <a:pt x="4262952" y="1978393"/>
                </a:cubicBezTo>
                <a:cubicBezTo>
                  <a:pt x="4264808" y="1991826"/>
                  <a:pt x="4266663" y="2005347"/>
                  <a:pt x="4268520" y="2019134"/>
                </a:cubicBezTo>
                <a:cubicBezTo>
                  <a:pt x="4269492" y="2032921"/>
                  <a:pt x="4270376" y="2046884"/>
                  <a:pt x="4271348" y="2060936"/>
                </a:cubicBezTo>
                <a:cubicBezTo>
                  <a:pt x="4274706" y="2117320"/>
                  <a:pt x="4278241" y="2175913"/>
                  <a:pt x="4281865" y="2235391"/>
                </a:cubicBezTo>
                <a:cubicBezTo>
                  <a:pt x="4280539" y="2354522"/>
                  <a:pt x="4278772" y="2478160"/>
                  <a:pt x="4259240" y="2594729"/>
                </a:cubicBezTo>
                <a:close/>
                <a:moveTo>
                  <a:pt x="3518470" y="740506"/>
                </a:moveTo>
                <a:cubicBezTo>
                  <a:pt x="3514935" y="732994"/>
                  <a:pt x="3508925" y="718677"/>
                  <a:pt x="3499381" y="723272"/>
                </a:cubicBezTo>
                <a:cubicBezTo>
                  <a:pt x="3500618" y="726542"/>
                  <a:pt x="3513080" y="744483"/>
                  <a:pt x="3518470" y="740506"/>
                </a:cubicBezTo>
                <a:close/>
                <a:moveTo>
                  <a:pt x="1232176" y="4091911"/>
                </a:moveTo>
                <a:cubicBezTo>
                  <a:pt x="1230055" y="4095712"/>
                  <a:pt x="1207342" y="4074501"/>
                  <a:pt x="1206281" y="4089084"/>
                </a:cubicBezTo>
                <a:cubicBezTo>
                  <a:pt x="1218035" y="4096507"/>
                  <a:pt x="1243664" y="4102517"/>
                  <a:pt x="1232176" y="4091911"/>
                </a:cubicBezTo>
                <a:close/>
                <a:moveTo>
                  <a:pt x="1399118" y="4191158"/>
                </a:moveTo>
                <a:cubicBezTo>
                  <a:pt x="1380206" y="4186739"/>
                  <a:pt x="1371722" y="4167738"/>
                  <a:pt x="1364829" y="4182055"/>
                </a:cubicBezTo>
                <a:cubicBezTo>
                  <a:pt x="1375257" y="4184000"/>
                  <a:pt x="1395230" y="4196372"/>
                  <a:pt x="1399118" y="4191158"/>
                </a:cubicBezTo>
                <a:close/>
                <a:moveTo>
                  <a:pt x="1433232" y="4147323"/>
                </a:moveTo>
                <a:cubicBezTo>
                  <a:pt x="1428371" y="4141667"/>
                  <a:pt x="1406807" y="4133006"/>
                  <a:pt x="1404509" y="4140253"/>
                </a:cubicBezTo>
                <a:cubicBezTo>
                  <a:pt x="1413170" y="4141667"/>
                  <a:pt x="1430934" y="4152980"/>
                  <a:pt x="1433232" y="4147323"/>
                </a:cubicBezTo>
                <a:close/>
                <a:moveTo>
                  <a:pt x="1771447" y="4289875"/>
                </a:moveTo>
                <a:cubicBezTo>
                  <a:pt x="1765615" y="4288549"/>
                  <a:pt x="1766498" y="4284749"/>
                  <a:pt x="1767382" y="4280860"/>
                </a:cubicBezTo>
                <a:cubicBezTo>
                  <a:pt x="1758721" y="4279446"/>
                  <a:pt x="1751740" y="4279269"/>
                  <a:pt x="1746968" y="4280860"/>
                </a:cubicBezTo>
                <a:cubicBezTo>
                  <a:pt x="1739898" y="4288195"/>
                  <a:pt x="1766764" y="4295707"/>
                  <a:pt x="1771447" y="4289963"/>
                </a:cubicBezTo>
                <a:close/>
                <a:moveTo>
                  <a:pt x="1932911" y="4301717"/>
                </a:moveTo>
                <a:cubicBezTo>
                  <a:pt x="1910464" y="4300038"/>
                  <a:pt x="1897119" y="4293940"/>
                  <a:pt x="1893407" y="4283158"/>
                </a:cubicBezTo>
                <a:cubicBezTo>
                  <a:pt x="1906133" y="4285279"/>
                  <a:pt x="1910729" y="4287665"/>
                  <a:pt x="1918506" y="4281567"/>
                </a:cubicBezTo>
                <a:cubicBezTo>
                  <a:pt x="1908343" y="4280241"/>
                  <a:pt x="1905426" y="4275381"/>
                  <a:pt x="1898975" y="4272288"/>
                </a:cubicBezTo>
                <a:cubicBezTo>
                  <a:pt x="1872108" y="4276530"/>
                  <a:pt x="1858057" y="4284218"/>
                  <a:pt x="1823678" y="4274497"/>
                </a:cubicBezTo>
                <a:cubicBezTo>
                  <a:pt x="1836227" y="4297121"/>
                  <a:pt x="1877941" y="4291200"/>
                  <a:pt x="1917799" y="4300922"/>
                </a:cubicBezTo>
                <a:cubicBezTo>
                  <a:pt x="1917534" y="4306401"/>
                  <a:pt x="1903835" y="4303750"/>
                  <a:pt x="1907194" y="4311527"/>
                </a:cubicBezTo>
                <a:cubicBezTo>
                  <a:pt x="1924427" y="4313559"/>
                  <a:pt x="1936092" y="4312057"/>
                  <a:pt x="1932911" y="4301629"/>
                </a:cubicBezTo>
                <a:close/>
                <a:moveTo>
                  <a:pt x="4070468" y="2778993"/>
                </a:moveTo>
                <a:cubicBezTo>
                  <a:pt x="4068613" y="2783500"/>
                  <a:pt x="4066756" y="2787919"/>
                  <a:pt x="4064812" y="2792338"/>
                </a:cubicBezTo>
                <a:cubicBezTo>
                  <a:pt x="4065520" y="2796138"/>
                  <a:pt x="4067110" y="2798966"/>
                  <a:pt x="4068790" y="2801706"/>
                </a:cubicBezTo>
                <a:cubicBezTo>
                  <a:pt x="4069143" y="2794106"/>
                  <a:pt x="4078422" y="2776696"/>
                  <a:pt x="4072412" y="2776165"/>
                </a:cubicBezTo>
                <a:cubicBezTo>
                  <a:pt x="4071706" y="2778110"/>
                  <a:pt x="4071088" y="2778817"/>
                  <a:pt x="4070468" y="2778993"/>
                </a:cubicBezTo>
                <a:close/>
                <a:moveTo>
                  <a:pt x="4003832" y="3152913"/>
                </a:moveTo>
                <a:cubicBezTo>
                  <a:pt x="3993139" y="3170058"/>
                  <a:pt x="4001711" y="3179073"/>
                  <a:pt x="4009754" y="3172798"/>
                </a:cubicBezTo>
                <a:cubicBezTo>
                  <a:pt x="4019652" y="3150704"/>
                  <a:pt x="4016471" y="3153002"/>
                  <a:pt x="4027695" y="3134266"/>
                </a:cubicBezTo>
                <a:cubicBezTo>
                  <a:pt x="4012317" y="3130996"/>
                  <a:pt x="4012229" y="3173947"/>
                  <a:pt x="4003744" y="3152913"/>
                </a:cubicBezTo>
                <a:close/>
                <a:moveTo>
                  <a:pt x="2649908" y="4176841"/>
                </a:moveTo>
                <a:cubicBezTo>
                  <a:pt x="2660955" y="4172687"/>
                  <a:pt x="2685170" y="4168269"/>
                  <a:pt x="2686584" y="4161375"/>
                </a:cubicBezTo>
                <a:cubicBezTo>
                  <a:pt x="2667053" y="4167561"/>
                  <a:pt x="2654327" y="4161906"/>
                  <a:pt x="2649908" y="4176841"/>
                </a:cubicBezTo>
                <a:close/>
                <a:moveTo>
                  <a:pt x="2428349" y="4257441"/>
                </a:moveTo>
                <a:cubicBezTo>
                  <a:pt x="2398919" y="4266985"/>
                  <a:pt x="2369313" y="4260534"/>
                  <a:pt x="2354819" y="4275116"/>
                </a:cubicBezTo>
                <a:cubicBezTo>
                  <a:pt x="2386105" y="4275822"/>
                  <a:pt x="2399185" y="4279888"/>
                  <a:pt x="2427377" y="4277237"/>
                </a:cubicBezTo>
                <a:cubicBezTo>
                  <a:pt x="2422692" y="4268929"/>
                  <a:pt x="2428172" y="4263980"/>
                  <a:pt x="2428349" y="4257352"/>
                </a:cubicBezTo>
                <a:close/>
                <a:moveTo>
                  <a:pt x="2267415" y="4268929"/>
                </a:moveTo>
                <a:cubicBezTo>
                  <a:pt x="2267504" y="4274320"/>
                  <a:pt x="2251154" y="4272022"/>
                  <a:pt x="2253541" y="4278386"/>
                </a:cubicBezTo>
                <a:cubicBezTo>
                  <a:pt x="2256810" y="4279623"/>
                  <a:pt x="2270067" y="4288726"/>
                  <a:pt x="2273779" y="4279181"/>
                </a:cubicBezTo>
                <a:cubicBezTo>
                  <a:pt x="2256280" y="4281037"/>
                  <a:pt x="2284826" y="4267073"/>
                  <a:pt x="2267415" y="4268929"/>
                </a:cubicBezTo>
                <a:close/>
                <a:moveTo>
                  <a:pt x="2269890" y="4288107"/>
                </a:moveTo>
                <a:cubicBezTo>
                  <a:pt x="2273425" y="4298624"/>
                  <a:pt x="2308510" y="4285191"/>
                  <a:pt x="2316553" y="4292349"/>
                </a:cubicBezTo>
                <a:cubicBezTo>
                  <a:pt x="2318939" y="4285456"/>
                  <a:pt x="2332019" y="4282451"/>
                  <a:pt x="2334316" y="4275558"/>
                </a:cubicBezTo>
                <a:cubicBezTo>
                  <a:pt x="2307892" y="4273525"/>
                  <a:pt x="2292868" y="4292967"/>
                  <a:pt x="2269890" y="4288107"/>
                </a:cubicBezTo>
                <a:close/>
                <a:moveTo>
                  <a:pt x="2360741" y="4223681"/>
                </a:moveTo>
                <a:cubicBezTo>
                  <a:pt x="2361271" y="4226420"/>
                  <a:pt x="2357471" y="4227569"/>
                  <a:pt x="2356852" y="4229867"/>
                </a:cubicBezTo>
                <a:cubicBezTo>
                  <a:pt x="2385398" y="4221736"/>
                  <a:pt x="2379388" y="4211219"/>
                  <a:pt x="2357824" y="4207243"/>
                </a:cubicBezTo>
                <a:cubicBezTo>
                  <a:pt x="2344126" y="4211043"/>
                  <a:pt x="2308952" y="4215727"/>
                  <a:pt x="2280141" y="4222355"/>
                </a:cubicBezTo>
                <a:cubicBezTo>
                  <a:pt x="2251419" y="4229513"/>
                  <a:pt x="2228441" y="4234551"/>
                  <a:pt x="2239930" y="4248691"/>
                </a:cubicBezTo>
                <a:cubicBezTo>
                  <a:pt x="2266443" y="4245068"/>
                  <a:pt x="2281114" y="4239765"/>
                  <a:pt x="2296933" y="4235965"/>
                </a:cubicBezTo>
                <a:cubicBezTo>
                  <a:pt x="2312752" y="4231988"/>
                  <a:pt x="2329809" y="4228453"/>
                  <a:pt x="2360741" y="4223681"/>
                </a:cubicBezTo>
                <a:close/>
                <a:moveTo>
                  <a:pt x="2148019" y="4276707"/>
                </a:moveTo>
                <a:cubicBezTo>
                  <a:pt x="2127869" y="4291288"/>
                  <a:pt x="2212622" y="4290847"/>
                  <a:pt x="2248768" y="4281390"/>
                </a:cubicBezTo>
                <a:cubicBezTo>
                  <a:pt x="2206878" y="4272818"/>
                  <a:pt x="2173825" y="4286958"/>
                  <a:pt x="2148019" y="4276707"/>
                </a:cubicBezTo>
                <a:close/>
                <a:moveTo>
                  <a:pt x="2402366" y="4205564"/>
                </a:moveTo>
                <a:cubicBezTo>
                  <a:pt x="2393351" y="4208303"/>
                  <a:pt x="2381774" y="4209983"/>
                  <a:pt x="2384691" y="4216964"/>
                </a:cubicBezTo>
                <a:cubicBezTo>
                  <a:pt x="2393882" y="4220499"/>
                  <a:pt x="2403603" y="4212987"/>
                  <a:pt x="2402366" y="4205564"/>
                </a:cubicBezTo>
                <a:close/>
                <a:moveTo>
                  <a:pt x="2446466" y="4128765"/>
                </a:moveTo>
                <a:cubicBezTo>
                  <a:pt x="2454597" y="4126644"/>
                  <a:pt x="2462550" y="4124346"/>
                  <a:pt x="2470239" y="4121871"/>
                </a:cubicBezTo>
                <a:cubicBezTo>
                  <a:pt x="2485616" y="4116922"/>
                  <a:pt x="2499845" y="4111443"/>
                  <a:pt x="2511776" y="4105080"/>
                </a:cubicBezTo>
                <a:cubicBezTo>
                  <a:pt x="2506385" y="4106052"/>
                  <a:pt x="2505678" y="4102163"/>
                  <a:pt x="2505059" y="4098275"/>
                </a:cubicBezTo>
                <a:cubicBezTo>
                  <a:pt x="2481816" y="4104814"/>
                  <a:pt x="2460164" y="4109852"/>
                  <a:pt x="2439749" y="4113299"/>
                </a:cubicBezTo>
                <a:cubicBezTo>
                  <a:pt x="2419158" y="4115508"/>
                  <a:pt x="2400068" y="4117541"/>
                  <a:pt x="2382039" y="4119485"/>
                </a:cubicBezTo>
                <a:cubicBezTo>
                  <a:pt x="2346070" y="4123904"/>
                  <a:pt x="2314874" y="4130444"/>
                  <a:pt x="2285090" y="4148561"/>
                </a:cubicBezTo>
                <a:cubicBezTo>
                  <a:pt x="2294989" y="4148738"/>
                  <a:pt x="2315139" y="4140430"/>
                  <a:pt x="2318144" y="4146263"/>
                </a:cubicBezTo>
                <a:cubicBezTo>
                  <a:pt x="2319999" y="4151212"/>
                  <a:pt x="2313901" y="4153157"/>
                  <a:pt x="2315227" y="4157929"/>
                </a:cubicBezTo>
                <a:cubicBezTo>
                  <a:pt x="2323358" y="4155896"/>
                  <a:pt x="2339972" y="4161906"/>
                  <a:pt x="2343331" y="4153421"/>
                </a:cubicBezTo>
                <a:cubicBezTo>
                  <a:pt x="2333167" y="4156249"/>
                  <a:pt x="2316111" y="4149356"/>
                  <a:pt x="2327423" y="4144761"/>
                </a:cubicBezTo>
                <a:cubicBezTo>
                  <a:pt x="2353582" y="4141137"/>
                  <a:pt x="2387607" y="4137956"/>
                  <a:pt x="2421279" y="4132918"/>
                </a:cubicBezTo>
                <a:cubicBezTo>
                  <a:pt x="2429674" y="4131504"/>
                  <a:pt x="2438070" y="4130090"/>
                  <a:pt x="2446289" y="4128765"/>
                </a:cubicBezTo>
                <a:close/>
                <a:moveTo>
                  <a:pt x="1304290" y="3803540"/>
                </a:moveTo>
                <a:cubicBezTo>
                  <a:pt x="1305881" y="3804335"/>
                  <a:pt x="1308886" y="3805131"/>
                  <a:pt x="1315073" y="3806368"/>
                </a:cubicBezTo>
                <a:cubicBezTo>
                  <a:pt x="1315514" y="3805661"/>
                  <a:pt x="1315426" y="3805042"/>
                  <a:pt x="1315691" y="3804423"/>
                </a:cubicBezTo>
                <a:cubicBezTo>
                  <a:pt x="1315691" y="3804423"/>
                  <a:pt x="1315691" y="3804423"/>
                  <a:pt x="1315691" y="3804423"/>
                </a:cubicBezTo>
                <a:cubicBezTo>
                  <a:pt x="1313924" y="3803540"/>
                  <a:pt x="1311537" y="3803186"/>
                  <a:pt x="1309593" y="3803540"/>
                </a:cubicBezTo>
                <a:cubicBezTo>
                  <a:pt x="1307737" y="3803893"/>
                  <a:pt x="1306147" y="3803540"/>
                  <a:pt x="1304379" y="3803540"/>
                </a:cubicBezTo>
                <a:close/>
                <a:moveTo>
                  <a:pt x="1042697" y="3687855"/>
                </a:moveTo>
                <a:lnTo>
                  <a:pt x="1042697" y="3687855"/>
                </a:lnTo>
                <a:cubicBezTo>
                  <a:pt x="1041990" y="3688827"/>
                  <a:pt x="1041283" y="3689888"/>
                  <a:pt x="1040576" y="3690860"/>
                </a:cubicBezTo>
                <a:cubicBezTo>
                  <a:pt x="1039869" y="3691832"/>
                  <a:pt x="1039162" y="3692893"/>
                  <a:pt x="1038454" y="3693865"/>
                </a:cubicBezTo>
                <a:cubicBezTo>
                  <a:pt x="1039780" y="3694572"/>
                  <a:pt x="1041106" y="3695191"/>
                  <a:pt x="1042431" y="3695897"/>
                </a:cubicBezTo>
                <a:cubicBezTo>
                  <a:pt x="1043846" y="3694572"/>
                  <a:pt x="1045260" y="3693334"/>
                  <a:pt x="1046762" y="3692009"/>
                </a:cubicBezTo>
                <a:cubicBezTo>
                  <a:pt x="1045436" y="3690595"/>
                  <a:pt x="1044111" y="3689269"/>
                  <a:pt x="1042785" y="3687855"/>
                </a:cubicBezTo>
                <a:close/>
                <a:moveTo>
                  <a:pt x="1847010" y="643645"/>
                </a:moveTo>
                <a:cubicBezTo>
                  <a:pt x="1852577" y="643027"/>
                  <a:pt x="1858498" y="642143"/>
                  <a:pt x="1862210" y="643469"/>
                </a:cubicBezTo>
                <a:cubicBezTo>
                  <a:pt x="1863447" y="643469"/>
                  <a:pt x="1864773" y="643469"/>
                  <a:pt x="1866010" y="643469"/>
                </a:cubicBezTo>
                <a:cubicBezTo>
                  <a:pt x="1874759" y="642762"/>
                  <a:pt x="1880327" y="640729"/>
                  <a:pt x="1883774" y="637194"/>
                </a:cubicBezTo>
                <a:cubicBezTo>
                  <a:pt x="1871048" y="636133"/>
                  <a:pt x="1858587" y="637459"/>
                  <a:pt x="1847010" y="643734"/>
                </a:cubicBezTo>
                <a:close/>
                <a:moveTo>
                  <a:pt x="4152393" y="1702040"/>
                </a:moveTo>
                <a:cubicBezTo>
                  <a:pt x="4151687" y="1704249"/>
                  <a:pt x="4151333" y="1706901"/>
                  <a:pt x="4151156" y="1709728"/>
                </a:cubicBezTo>
                <a:cubicBezTo>
                  <a:pt x="4155752" y="1724222"/>
                  <a:pt x="4156901" y="1739777"/>
                  <a:pt x="4160700" y="1754359"/>
                </a:cubicBezTo>
                <a:cubicBezTo>
                  <a:pt x="4163970" y="1749675"/>
                  <a:pt x="4166710" y="1744372"/>
                  <a:pt x="4163175" y="1732176"/>
                </a:cubicBezTo>
                <a:cubicBezTo>
                  <a:pt x="4149300" y="1730409"/>
                  <a:pt x="4161496" y="1733060"/>
                  <a:pt x="4152305" y="1702040"/>
                </a:cubicBezTo>
                <a:close/>
                <a:moveTo>
                  <a:pt x="4167682" y="1772034"/>
                </a:moveTo>
                <a:cubicBezTo>
                  <a:pt x="4169185" y="1774685"/>
                  <a:pt x="4170775" y="1777248"/>
                  <a:pt x="4172720" y="1779723"/>
                </a:cubicBezTo>
                <a:cubicBezTo>
                  <a:pt x="4173427" y="1779899"/>
                  <a:pt x="4173868" y="1780341"/>
                  <a:pt x="4174576" y="1780518"/>
                </a:cubicBezTo>
                <a:cubicBezTo>
                  <a:pt x="4173162" y="1774508"/>
                  <a:pt x="4171659" y="1767527"/>
                  <a:pt x="4169980" y="1758070"/>
                </a:cubicBezTo>
                <a:cubicBezTo>
                  <a:pt x="4163352" y="1756214"/>
                  <a:pt x="4165208" y="1763727"/>
                  <a:pt x="4167682" y="1772034"/>
                </a:cubicBezTo>
                <a:close/>
                <a:moveTo>
                  <a:pt x="4165384" y="2409757"/>
                </a:moveTo>
                <a:cubicBezTo>
                  <a:pt x="4168566" y="2393319"/>
                  <a:pt x="4161761" y="2393584"/>
                  <a:pt x="4161054" y="2383775"/>
                </a:cubicBezTo>
                <a:cubicBezTo>
                  <a:pt x="4159110" y="2384924"/>
                  <a:pt x="4158138" y="2386868"/>
                  <a:pt x="4157696" y="2389254"/>
                </a:cubicBezTo>
                <a:cubicBezTo>
                  <a:pt x="4158138" y="2390668"/>
                  <a:pt x="4158315" y="2392347"/>
                  <a:pt x="4158845" y="2393761"/>
                </a:cubicBezTo>
                <a:cubicBezTo>
                  <a:pt x="4158402" y="2394380"/>
                  <a:pt x="4158138" y="2395440"/>
                  <a:pt x="4157784" y="2396147"/>
                </a:cubicBezTo>
                <a:cubicBezTo>
                  <a:pt x="4158402" y="2402599"/>
                  <a:pt x="4160259" y="2409757"/>
                  <a:pt x="4159640" y="2414706"/>
                </a:cubicBezTo>
                <a:cubicBezTo>
                  <a:pt x="4157961" y="2411083"/>
                  <a:pt x="4156193" y="2407548"/>
                  <a:pt x="4154337" y="2404190"/>
                </a:cubicBezTo>
                <a:cubicBezTo>
                  <a:pt x="4151598" y="2412762"/>
                  <a:pt x="4150007" y="2424074"/>
                  <a:pt x="4149035" y="2436182"/>
                </a:cubicBezTo>
                <a:cubicBezTo>
                  <a:pt x="4151333" y="2438833"/>
                  <a:pt x="4152659" y="2443164"/>
                  <a:pt x="4152128" y="2450410"/>
                </a:cubicBezTo>
                <a:cubicBezTo>
                  <a:pt x="4158845" y="2418772"/>
                  <a:pt x="4146649" y="2429995"/>
                  <a:pt x="4165384" y="2409846"/>
                </a:cubicBezTo>
                <a:close/>
                <a:moveTo>
                  <a:pt x="2434358" y="662116"/>
                </a:moveTo>
                <a:cubicBezTo>
                  <a:pt x="2432237" y="662646"/>
                  <a:pt x="2430116" y="663177"/>
                  <a:pt x="2427995" y="663707"/>
                </a:cubicBezTo>
                <a:cubicBezTo>
                  <a:pt x="2429056" y="665032"/>
                  <a:pt x="2430823" y="665739"/>
                  <a:pt x="2434005" y="665209"/>
                </a:cubicBezTo>
                <a:cubicBezTo>
                  <a:pt x="2434270" y="665209"/>
                  <a:pt x="2434447" y="663353"/>
                  <a:pt x="2434358" y="662116"/>
                </a:cubicBezTo>
                <a:close/>
                <a:moveTo>
                  <a:pt x="3750281" y="1179383"/>
                </a:moveTo>
                <a:cubicBezTo>
                  <a:pt x="3750281" y="1179383"/>
                  <a:pt x="3750281" y="1179736"/>
                  <a:pt x="3750281" y="1179913"/>
                </a:cubicBezTo>
                <a:cubicBezTo>
                  <a:pt x="3750899" y="1190518"/>
                  <a:pt x="3758324" y="1192639"/>
                  <a:pt x="3766631" y="1193258"/>
                </a:cubicBezTo>
                <a:cubicBezTo>
                  <a:pt x="3761505" y="1188132"/>
                  <a:pt x="3756026" y="1183624"/>
                  <a:pt x="3750281" y="1179383"/>
                </a:cubicBezTo>
                <a:close/>
                <a:moveTo>
                  <a:pt x="4155575" y="2380063"/>
                </a:moveTo>
                <a:cubicBezTo>
                  <a:pt x="4160347" y="2370341"/>
                  <a:pt x="4163794" y="2357969"/>
                  <a:pt x="4165738" y="2342415"/>
                </a:cubicBezTo>
                <a:cubicBezTo>
                  <a:pt x="4165119" y="2335433"/>
                  <a:pt x="4159022" y="2337996"/>
                  <a:pt x="4154868" y="2337112"/>
                </a:cubicBezTo>
                <a:cubicBezTo>
                  <a:pt x="4154072" y="2326065"/>
                  <a:pt x="4159287" y="2327391"/>
                  <a:pt x="4163617" y="2326949"/>
                </a:cubicBezTo>
                <a:cubicBezTo>
                  <a:pt x="4160789" y="2309450"/>
                  <a:pt x="4159375" y="2291156"/>
                  <a:pt x="4158845" y="2272244"/>
                </a:cubicBezTo>
                <a:cubicBezTo>
                  <a:pt x="4158845" y="2263760"/>
                  <a:pt x="4158668" y="2255187"/>
                  <a:pt x="4158579" y="2246526"/>
                </a:cubicBezTo>
                <a:cubicBezTo>
                  <a:pt x="4153365" y="2251740"/>
                  <a:pt x="4147621" y="2256955"/>
                  <a:pt x="4145677" y="2263318"/>
                </a:cubicBezTo>
                <a:cubicBezTo>
                  <a:pt x="4145500" y="2264025"/>
                  <a:pt x="4145146" y="2264732"/>
                  <a:pt x="4144882" y="2265439"/>
                </a:cubicBezTo>
                <a:cubicBezTo>
                  <a:pt x="4145588" y="2273835"/>
                  <a:pt x="4146295" y="2282142"/>
                  <a:pt x="4146914" y="2290449"/>
                </a:cubicBezTo>
                <a:cubicBezTo>
                  <a:pt x="4148151" y="2323502"/>
                  <a:pt x="4149742" y="2354964"/>
                  <a:pt x="4155486" y="2380151"/>
                </a:cubicBezTo>
                <a:close/>
                <a:moveTo>
                  <a:pt x="4157430" y="2221251"/>
                </a:moveTo>
                <a:cubicBezTo>
                  <a:pt x="4157430" y="2219836"/>
                  <a:pt x="4157255" y="2218423"/>
                  <a:pt x="4157166" y="2217009"/>
                </a:cubicBezTo>
                <a:cubicBezTo>
                  <a:pt x="4156812" y="2218423"/>
                  <a:pt x="4156812" y="2219836"/>
                  <a:pt x="4157430" y="2221251"/>
                </a:cubicBezTo>
                <a:close/>
                <a:moveTo>
                  <a:pt x="3916516" y="1338106"/>
                </a:moveTo>
                <a:cubicBezTo>
                  <a:pt x="3908563" y="1323789"/>
                  <a:pt x="3899990" y="1310975"/>
                  <a:pt x="3890800" y="1299839"/>
                </a:cubicBezTo>
                <a:cubicBezTo>
                  <a:pt x="3890004" y="1300016"/>
                  <a:pt x="3889209" y="1300105"/>
                  <a:pt x="3888679" y="1300458"/>
                </a:cubicBezTo>
                <a:cubicBezTo>
                  <a:pt x="3880725" y="1306644"/>
                  <a:pt x="3879664" y="1315659"/>
                  <a:pt x="3885762" y="1322287"/>
                </a:cubicBezTo>
                <a:cubicBezTo>
                  <a:pt x="3898400" y="1335897"/>
                  <a:pt x="3904940" y="1340227"/>
                  <a:pt x="3916516" y="1338106"/>
                </a:cubicBezTo>
                <a:close/>
                <a:moveTo>
                  <a:pt x="3857570" y="1265815"/>
                </a:moveTo>
                <a:cubicBezTo>
                  <a:pt x="3860840" y="1275182"/>
                  <a:pt x="3867114" y="1281457"/>
                  <a:pt x="3876660" y="1284197"/>
                </a:cubicBezTo>
                <a:cubicBezTo>
                  <a:pt x="3870473" y="1277568"/>
                  <a:pt x="3864110" y="1271470"/>
                  <a:pt x="3857570" y="1265815"/>
                </a:cubicBezTo>
                <a:close/>
                <a:moveTo>
                  <a:pt x="4148240" y="2460839"/>
                </a:moveTo>
                <a:cubicBezTo>
                  <a:pt x="4149389" y="2453857"/>
                  <a:pt x="4149830" y="2447052"/>
                  <a:pt x="4148858" y="2440777"/>
                </a:cubicBezTo>
                <a:cubicBezTo>
                  <a:pt x="4148504" y="2447405"/>
                  <a:pt x="4148240" y="2454122"/>
                  <a:pt x="4148240" y="2460839"/>
                </a:cubicBezTo>
                <a:close/>
                <a:moveTo>
                  <a:pt x="4211694" y="1966904"/>
                </a:moveTo>
                <a:cubicBezTo>
                  <a:pt x="4215140" y="1964164"/>
                  <a:pt x="4216378" y="1956652"/>
                  <a:pt x="4216201" y="1947726"/>
                </a:cubicBezTo>
                <a:cubicBezTo>
                  <a:pt x="4214080" y="1951703"/>
                  <a:pt x="4212136" y="1955768"/>
                  <a:pt x="4210722" y="1959834"/>
                </a:cubicBezTo>
                <a:cubicBezTo>
                  <a:pt x="4211075" y="1962131"/>
                  <a:pt x="4211517" y="1964694"/>
                  <a:pt x="4211782" y="1966904"/>
                </a:cubicBezTo>
                <a:close/>
                <a:moveTo>
                  <a:pt x="4209750" y="1913524"/>
                </a:moveTo>
                <a:cubicBezTo>
                  <a:pt x="4208158" y="1909106"/>
                  <a:pt x="4206303" y="1905305"/>
                  <a:pt x="4204447" y="1903184"/>
                </a:cubicBezTo>
                <a:cubicBezTo>
                  <a:pt x="4204093" y="1904598"/>
                  <a:pt x="4204359" y="1906808"/>
                  <a:pt x="4204270" y="1908575"/>
                </a:cubicBezTo>
                <a:cubicBezTo>
                  <a:pt x="4206303" y="1910696"/>
                  <a:pt x="4208158" y="1912376"/>
                  <a:pt x="4209750" y="1913613"/>
                </a:cubicBezTo>
                <a:close/>
                <a:moveTo>
                  <a:pt x="4186772" y="1851042"/>
                </a:moveTo>
                <a:cubicBezTo>
                  <a:pt x="4185004" y="1850512"/>
                  <a:pt x="4183237" y="1850070"/>
                  <a:pt x="4181558" y="1849893"/>
                </a:cubicBezTo>
                <a:cubicBezTo>
                  <a:pt x="4174576" y="1849187"/>
                  <a:pt x="4168302" y="1856610"/>
                  <a:pt x="4170422" y="1862178"/>
                </a:cubicBezTo>
                <a:cubicBezTo>
                  <a:pt x="4171041" y="1863769"/>
                  <a:pt x="4172543" y="1866331"/>
                  <a:pt x="4174311" y="1869248"/>
                </a:cubicBezTo>
                <a:cubicBezTo>
                  <a:pt x="4177227" y="1871899"/>
                  <a:pt x="4180055" y="1874727"/>
                  <a:pt x="4182794" y="1877997"/>
                </a:cubicBezTo>
                <a:cubicBezTo>
                  <a:pt x="4183325" y="1879941"/>
                  <a:pt x="4183679" y="1881886"/>
                  <a:pt x="4184209" y="1883741"/>
                </a:cubicBezTo>
                <a:cubicBezTo>
                  <a:pt x="4186330" y="1886746"/>
                  <a:pt x="4188539" y="1889663"/>
                  <a:pt x="4190837" y="1892667"/>
                </a:cubicBezTo>
                <a:cubicBezTo>
                  <a:pt x="4193135" y="1892314"/>
                  <a:pt x="4194902" y="1889928"/>
                  <a:pt x="4195610" y="1883211"/>
                </a:cubicBezTo>
                <a:cubicBezTo>
                  <a:pt x="4190571" y="1885244"/>
                  <a:pt x="4180850" y="1867215"/>
                  <a:pt x="4187655" y="1852191"/>
                </a:cubicBezTo>
                <a:cubicBezTo>
                  <a:pt x="4187390" y="1851838"/>
                  <a:pt x="4187213" y="1851396"/>
                  <a:pt x="4186860" y="1851042"/>
                </a:cubicBezTo>
                <a:close/>
                <a:moveTo>
                  <a:pt x="4147532" y="1695588"/>
                </a:moveTo>
                <a:cubicBezTo>
                  <a:pt x="4147179" y="1697356"/>
                  <a:pt x="4147268" y="1699212"/>
                  <a:pt x="4148151" y="1701333"/>
                </a:cubicBezTo>
                <a:cubicBezTo>
                  <a:pt x="4148328" y="1701863"/>
                  <a:pt x="4148504" y="1702305"/>
                  <a:pt x="4148681" y="1702835"/>
                </a:cubicBezTo>
                <a:cubicBezTo>
                  <a:pt x="4148328" y="1700538"/>
                  <a:pt x="4147886" y="1698063"/>
                  <a:pt x="4147444" y="1695588"/>
                </a:cubicBezTo>
                <a:close/>
                <a:moveTo>
                  <a:pt x="1907105" y="641348"/>
                </a:moveTo>
                <a:cubicBezTo>
                  <a:pt x="1909580" y="642673"/>
                  <a:pt x="1912408" y="643469"/>
                  <a:pt x="1915501" y="643734"/>
                </a:cubicBezTo>
                <a:cubicBezTo>
                  <a:pt x="1912673" y="642850"/>
                  <a:pt x="1909845" y="642143"/>
                  <a:pt x="1907105" y="641348"/>
                </a:cubicBezTo>
                <a:close/>
                <a:moveTo>
                  <a:pt x="2551898" y="4177548"/>
                </a:moveTo>
                <a:cubicBezTo>
                  <a:pt x="2564890" y="4169948"/>
                  <a:pt x="2583626" y="4179139"/>
                  <a:pt x="2579649" y="4167297"/>
                </a:cubicBezTo>
                <a:cubicBezTo>
                  <a:pt x="2566923" y="4168534"/>
                  <a:pt x="2556760" y="4169241"/>
                  <a:pt x="2551898" y="4177548"/>
                </a:cubicBezTo>
                <a:close/>
                <a:moveTo>
                  <a:pt x="3613475" y="3683259"/>
                </a:moveTo>
                <a:cubicBezTo>
                  <a:pt x="3616656" y="3687590"/>
                  <a:pt x="3621959" y="3682906"/>
                  <a:pt x="3625317" y="3686706"/>
                </a:cubicBezTo>
                <a:cubicBezTo>
                  <a:pt x="3636806" y="3668942"/>
                  <a:pt x="3656426" y="3662845"/>
                  <a:pt x="3651035" y="3653742"/>
                </a:cubicBezTo>
                <a:cubicBezTo>
                  <a:pt x="3639369" y="3660105"/>
                  <a:pt x="3626289" y="3672301"/>
                  <a:pt x="3613475" y="3683259"/>
                </a:cubicBezTo>
                <a:close/>
                <a:moveTo>
                  <a:pt x="3664291" y="3651179"/>
                </a:moveTo>
                <a:cubicBezTo>
                  <a:pt x="3671980" y="3648351"/>
                  <a:pt x="3692660" y="3627052"/>
                  <a:pt x="3686385" y="3621926"/>
                </a:cubicBezTo>
                <a:cubicBezTo>
                  <a:pt x="3682055" y="3626169"/>
                  <a:pt x="3679226" y="3623429"/>
                  <a:pt x="3676487" y="3620601"/>
                </a:cubicBezTo>
                <a:cubicBezTo>
                  <a:pt x="3665440" y="3633504"/>
                  <a:pt x="3660668" y="3643932"/>
                  <a:pt x="3664291" y="3651179"/>
                </a:cubicBezTo>
                <a:close/>
                <a:moveTo>
                  <a:pt x="4077980" y="2759374"/>
                </a:moveTo>
                <a:cubicBezTo>
                  <a:pt x="4079571" y="2760611"/>
                  <a:pt x="4080897" y="2759816"/>
                  <a:pt x="4084079" y="2752304"/>
                </a:cubicBezTo>
                <a:cubicBezTo>
                  <a:pt x="4083283" y="2751597"/>
                  <a:pt x="4082135" y="2751243"/>
                  <a:pt x="4081162" y="2750625"/>
                </a:cubicBezTo>
                <a:cubicBezTo>
                  <a:pt x="4080101" y="2753541"/>
                  <a:pt x="4079041" y="2756457"/>
                  <a:pt x="4077980" y="2759374"/>
                </a:cubicBezTo>
                <a:close/>
                <a:moveTo>
                  <a:pt x="4144970" y="2527475"/>
                </a:moveTo>
                <a:cubicBezTo>
                  <a:pt x="4143202" y="2528447"/>
                  <a:pt x="4141523" y="2529596"/>
                  <a:pt x="4140020" y="2531186"/>
                </a:cubicBezTo>
                <a:cubicBezTo>
                  <a:pt x="4140640" y="2534810"/>
                  <a:pt x="4141081" y="2538875"/>
                  <a:pt x="4141435" y="2542940"/>
                </a:cubicBezTo>
                <a:cubicBezTo>
                  <a:pt x="4143290" y="2537549"/>
                  <a:pt x="4144705" y="2532335"/>
                  <a:pt x="4145059" y="2527475"/>
                </a:cubicBezTo>
                <a:close/>
                <a:moveTo>
                  <a:pt x="4154249" y="2508739"/>
                </a:moveTo>
                <a:cubicBezTo>
                  <a:pt x="4153454" y="2491770"/>
                  <a:pt x="4155575" y="2483993"/>
                  <a:pt x="4156901" y="2460927"/>
                </a:cubicBezTo>
                <a:cubicBezTo>
                  <a:pt x="4152482" y="2470648"/>
                  <a:pt x="4150538" y="2477719"/>
                  <a:pt x="4148858" y="2485142"/>
                </a:cubicBezTo>
                <a:cubicBezTo>
                  <a:pt x="4149477" y="2494333"/>
                  <a:pt x="4150272" y="2502818"/>
                  <a:pt x="4151333" y="2509357"/>
                </a:cubicBezTo>
                <a:cubicBezTo>
                  <a:pt x="4152305" y="2509357"/>
                  <a:pt x="4153188" y="2509004"/>
                  <a:pt x="4154160" y="2508739"/>
                </a:cubicBezTo>
                <a:close/>
                <a:moveTo>
                  <a:pt x="4219648" y="2070304"/>
                </a:moveTo>
                <a:cubicBezTo>
                  <a:pt x="4227602" y="2057313"/>
                  <a:pt x="4233965" y="2020460"/>
                  <a:pt x="4218676" y="2014450"/>
                </a:cubicBezTo>
                <a:cubicBezTo>
                  <a:pt x="4220974" y="2030181"/>
                  <a:pt x="4220179" y="2043172"/>
                  <a:pt x="4217527" y="2055810"/>
                </a:cubicBezTo>
                <a:cubicBezTo>
                  <a:pt x="4218233" y="2060671"/>
                  <a:pt x="4219030" y="2065531"/>
                  <a:pt x="4219648" y="2070392"/>
                </a:cubicBezTo>
                <a:close/>
                <a:moveTo>
                  <a:pt x="4223448" y="2008352"/>
                </a:moveTo>
                <a:cubicBezTo>
                  <a:pt x="4221151" y="1994830"/>
                  <a:pt x="4218145" y="1983342"/>
                  <a:pt x="4213196" y="1977420"/>
                </a:cubicBezTo>
                <a:cubicBezTo>
                  <a:pt x="4210192" y="1986081"/>
                  <a:pt x="4213638" y="2014273"/>
                  <a:pt x="4223448" y="2008352"/>
                </a:cubicBezTo>
                <a:close/>
                <a:moveTo>
                  <a:pt x="4164147" y="1677206"/>
                </a:moveTo>
                <a:cubicBezTo>
                  <a:pt x="4162645" y="1678974"/>
                  <a:pt x="4160877" y="1680653"/>
                  <a:pt x="4159022" y="1682244"/>
                </a:cubicBezTo>
                <a:cubicBezTo>
                  <a:pt x="4163529" y="1687193"/>
                  <a:pt x="4167153" y="1691346"/>
                  <a:pt x="4165827" y="1698151"/>
                </a:cubicBezTo>
                <a:cubicBezTo>
                  <a:pt x="4163263" y="1699565"/>
                  <a:pt x="4154514" y="1677383"/>
                  <a:pt x="4156458" y="1695323"/>
                </a:cubicBezTo>
                <a:cubicBezTo>
                  <a:pt x="4165473" y="1697444"/>
                  <a:pt x="4159287" y="1712380"/>
                  <a:pt x="4163352" y="1721129"/>
                </a:cubicBezTo>
                <a:lnTo>
                  <a:pt x="4174045" y="1718124"/>
                </a:lnTo>
                <a:cubicBezTo>
                  <a:pt x="4176078" y="1701510"/>
                  <a:pt x="4171129" y="1688253"/>
                  <a:pt x="4164235" y="1677206"/>
                </a:cubicBezTo>
                <a:close/>
                <a:moveTo>
                  <a:pt x="4152570" y="1607212"/>
                </a:moveTo>
                <a:cubicBezTo>
                  <a:pt x="4150891" y="1609687"/>
                  <a:pt x="4148681" y="1611719"/>
                  <a:pt x="4146119" y="1611984"/>
                </a:cubicBezTo>
                <a:cubicBezTo>
                  <a:pt x="4145854" y="1611984"/>
                  <a:pt x="4145588" y="1611984"/>
                  <a:pt x="4145234" y="1611984"/>
                </a:cubicBezTo>
                <a:cubicBezTo>
                  <a:pt x="4147444" y="1619408"/>
                  <a:pt x="4149212" y="1628776"/>
                  <a:pt x="4152836" y="1629218"/>
                </a:cubicBezTo>
                <a:cubicBezTo>
                  <a:pt x="4151687" y="1620822"/>
                  <a:pt x="4159640" y="1621971"/>
                  <a:pt x="4152570" y="1607212"/>
                </a:cubicBezTo>
                <a:close/>
                <a:moveTo>
                  <a:pt x="4104229" y="1582820"/>
                </a:moveTo>
                <a:cubicBezTo>
                  <a:pt x="4102195" y="1592542"/>
                  <a:pt x="4111740" y="1598286"/>
                  <a:pt x="4113066" y="1605710"/>
                </a:cubicBezTo>
                <a:cubicBezTo>
                  <a:pt x="4114303" y="1612338"/>
                  <a:pt x="4106879" y="1620204"/>
                  <a:pt x="4105024" y="1627980"/>
                </a:cubicBezTo>
                <a:cubicBezTo>
                  <a:pt x="4104405" y="1630720"/>
                  <a:pt x="4108559" y="1637437"/>
                  <a:pt x="4111033" y="1637702"/>
                </a:cubicBezTo>
                <a:cubicBezTo>
                  <a:pt x="4119782" y="1638674"/>
                  <a:pt x="4128620" y="1638939"/>
                  <a:pt x="4137370" y="1639116"/>
                </a:cubicBezTo>
                <a:cubicBezTo>
                  <a:pt x="4136751" y="1635758"/>
                  <a:pt x="4136132" y="1632399"/>
                  <a:pt x="4135513" y="1629129"/>
                </a:cubicBezTo>
                <a:cubicBezTo>
                  <a:pt x="4119606" y="1617817"/>
                  <a:pt x="4132774" y="1609510"/>
                  <a:pt x="4139579" y="1633371"/>
                </a:cubicBezTo>
                <a:cubicBezTo>
                  <a:pt x="4141435" y="1631692"/>
                  <a:pt x="4140816" y="1627362"/>
                  <a:pt x="4143467" y="1626567"/>
                </a:cubicBezTo>
                <a:cubicBezTo>
                  <a:pt x="4143290" y="1620822"/>
                  <a:pt x="4142584" y="1616050"/>
                  <a:pt x="4141700" y="1611896"/>
                </a:cubicBezTo>
                <a:cubicBezTo>
                  <a:pt x="4136397" y="1611543"/>
                  <a:pt x="4131889" y="1609333"/>
                  <a:pt x="4130742" y="1603942"/>
                </a:cubicBezTo>
                <a:cubicBezTo>
                  <a:pt x="4128444" y="1592277"/>
                  <a:pt x="4122080" y="1584411"/>
                  <a:pt x="4112713" y="1578225"/>
                </a:cubicBezTo>
                <a:cubicBezTo>
                  <a:pt x="4111475" y="1577429"/>
                  <a:pt x="4108912" y="1576987"/>
                  <a:pt x="4107851" y="1577695"/>
                </a:cubicBezTo>
                <a:cubicBezTo>
                  <a:pt x="4106173" y="1578755"/>
                  <a:pt x="4104582" y="1580876"/>
                  <a:pt x="4104140" y="1582820"/>
                </a:cubicBezTo>
                <a:close/>
                <a:moveTo>
                  <a:pt x="3997469" y="1380615"/>
                </a:moveTo>
                <a:cubicBezTo>
                  <a:pt x="3997735" y="1384062"/>
                  <a:pt x="3998089" y="1387420"/>
                  <a:pt x="3998618" y="1390778"/>
                </a:cubicBezTo>
                <a:cubicBezTo>
                  <a:pt x="4000739" y="1394490"/>
                  <a:pt x="4002860" y="1398556"/>
                  <a:pt x="4004893" y="1403328"/>
                </a:cubicBezTo>
                <a:cubicBezTo>
                  <a:pt x="4008251" y="1401472"/>
                  <a:pt x="4011434" y="1402974"/>
                  <a:pt x="4014704" y="1404565"/>
                </a:cubicBezTo>
                <a:cubicBezTo>
                  <a:pt x="4009136" y="1396788"/>
                  <a:pt x="4002860" y="1388039"/>
                  <a:pt x="3997469" y="1380615"/>
                </a:cubicBezTo>
                <a:close/>
                <a:moveTo>
                  <a:pt x="3639899" y="894811"/>
                </a:moveTo>
                <a:cubicBezTo>
                  <a:pt x="3646793" y="909128"/>
                  <a:pt x="3652184" y="924240"/>
                  <a:pt x="3663672" y="926538"/>
                </a:cubicBezTo>
                <a:cubicBezTo>
                  <a:pt x="3664291" y="925831"/>
                  <a:pt x="3664557" y="924947"/>
                  <a:pt x="3664909" y="924152"/>
                </a:cubicBezTo>
                <a:cubicBezTo>
                  <a:pt x="3662877" y="921766"/>
                  <a:pt x="3660756" y="919291"/>
                  <a:pt x="3658724" y="916905"/>
                </a:cubicBezTo>
                <a:cubicBezTo>
                  <a:pt x="3652095" y="909658"/>
                  <a:pt x="3645997" y="902234"/>
                  <a:pt x="3639899" y="894811"/>
                </a:cubicBezTo>
                <a:close/>
                <a:moveTo>
                  <a:pt x="3464561" y="856809"/>
                </a:moveTo>
                <a:cubicBezTo>
                  <a:pt x="3466858" y="857781"/>
                  <a:pt x="3469156" y="858753"/>
                  <a:pt x="3471365" y="859549"/>
                </a:cubicBezTo>
                <a:cubicBezTo>
                  <a:pt x="3470747" y="858223"/>
                  <a:pt x="3470129" y="856897"/>
                  <a:pt x="3469067" y="856279"/>
                </a:cubicBezTo>
                <a:cubicBezTo>
                  <a:pt x="3467212" y="855130"/>
                  <a:pt x="3465445" y="855572"/>
                  <a:pt x="3464561" y="856809"/>
                </a:cubicBezTo>
                <a:close/>
                <a:moveTo>
                  <a:pt x="1764113" y="656106"/>
                </a:moveTo>
                <a:cubicBezTo>
                  <a:pt x="1764113" y="656106"/>
                  <a:pt x="1764643" y="657079"/>
                  <a:pt x="1764996" y="657432"/>
                </a:cubicBezTo>
                <a:cubicBezTo>
                  <a:pt x="1774276" y="669275"/>
                  <a:pt x="1780462" y="669540"/>
                  <a:pt x="1797695" y="660614"/>
                </a:cubicBezTo>
                <a:cubicBezTo>
                  <a:pt x="1801142" y="658846"/>
                  <a:pt x="1805119" y="657874"/>
                  <a:pt x="1808831" y="656637"/>
                </a:cubicBezTo>
                <a:cubicBezTo>
                  <a:pt x="1812543" y="667772"/>
                  <a:pt x="1819878" y="672014"/>
                  <a:pt x="1830483" y="664944"/>
                </a:cubicBezTo>
                <a:cubicBezTo>
                  <a:pt x="1836846" y="660790"/>
                  <a:pt x="1843297" y="656106"/>
                  <a:pt x="1846656" y="649036"/>
                </a:cubicBezTo>
                <a:cubicBezTo>
                  <a:pt x="1837465" y="648771"/>
                  <a:pt x="1828450" y="648506"/>
                  <a:pt x="1819701" y="648506"/>
                </a:cubicBezTo>
                <a:cubicBezTo>
                  <a:pt x="1817845" y="652483"/>
                  <a:pt x="1814664" y="655399"/>
                  <a:pt x="1809361" y="655399"/>
                </a:cubicBezTo>
                <a:cubicBezTo>
                  <a:pt x="1809361" y="653102"/>
                  <a:pt x="1809273" y="650892"/>
                  <a:pt x="1809096" y="648683"/>
                </a:cubicBezTo>
                <a:cubicBezTo>
                  <a:pt x="1793895" y="649125"/>
                  <a:pt x="1779048" y="650981"/>
                  <a:pt x="1764201" y="656018"/>
                </a:cubicBezTo>
                <a:close/>
                <a:moveTo>
                  <a:pt x="1619175" y="684475"/>
                </a:moveTo>
                <a:cubicBezTo>
                  <a:pt x="1624831" y="690927"/>
                  <a:pt x="1631283" y="695169"/>
                  <a:pt x="1642684" y="686861"/>
                </a:cubicBezTo>
                <a:cubicBezTo>
                  <a:pt x="1658945" y="675107"/>
                  <a:pt x="1682541" y="690662"/>
                  <a:pt x="1697300" y="671926"/>
                </a:cubicBezTo>
                <a:cubicBezTo>
                  <a:pt x="1699333" y="669363"/>
                  <a:pt x="1705342" y="669098"/>
                  <a:pt x="1709496" y="669275"/>
                </a:cubicBezTo>
                <a:cubicBezTo>
                  <a:pt x="1716389" y="669451"/>
                  <a:pt x="1720631" y="667507"/>
                  <a:pt x="1723901" y="664679"/>
                </a:cubicBezTo>
                <a:cubicBezTo>
                  <a:pt x="1710998" y="664767"/>
                  <a:pt x="1696681" y="666005"/>
                  <a:pt x="1681569" y="668921"/>
                </a:cubicBezTo>
                <a:cubicBezTo>
                  <a:pt x="1661596" y="672544"/>
                  <a:pt x="1640120" y="677493"/>
                  <a:pt x="1619264" y="684564"/>
                </a:cubicBezTo>
                <a:close/>
                <a:moveTo>
                  <a:pt x="601434" y="3290427"/>
                </a:moveTo>
                <a:cubicBezTo>
                  <a:pt x="600904" y="3287069"/>
                  <a:pt x="598252" y="3284064"/>
                  <a:pt x="596573" y="3280882"/>
                </a:cubicBezTo>
                <a:cubicBezTo>
                  <a:pt x="596573" y="3280882"/>
                  <a:pt x="596573" y="3280882"/>
                  <a:pt x="596573" y="3280882"/>
                </a:cubicBezTo>
                <a:cubicBezTo>
                  <a:pt x="596573" y="3280882"/>
                  <a:pt x="596573" y="3280882"/>
                  <a:pt x="596573" y="3280882"/>
                </a:cubicBezTo>
                <a:cubicBezTo>
                  <a:pt x="595601" y="3282473"/>
                  <a:pt x="594276" y="3283975"/>
                  <a:pt x="593127" y="3285566"/>
                </a:cubicBezTo>
                <a:cubicBezTo>
                  <a:pt x="591978" y="3287157"/>
                  <a:pt x="591094" y="3288660"/>
                  <a:pt x="590829" y="3290339"/>
                </a:cubicBezTo>
                <a:cubicBezTo>
                  <a:pt x="590387" y="3293520"/>
                  <a:pt x="592154" y="3299707"/>
                  <a:pt x="594010" y="3300148"/>
                </a:cubicBezTo>
                <a:cubicBezTo>
                  <a:pt x="601610" y="3301828"/>
                  <a:pt x="602229" y="3295641"/>
                  <a:pt x="601434" y="3290427"/>
                </a:cubicBezTo>
                <a:close/>
                <a:moveTo>
                  <a:pt x="642264" y="3449681"/>
                </a:moveTo>
                <a:cubicBezTo>
                  <a:pt x="642264" y="3449681"/>
                  <a:pt x="642264" y="3449062"/>
                  <a:pt x="642264" y="3448709"/>
                </a:cubicBezTo>
                <a:cubicBezTo>
                  <a:pt x="641910" y="3448532"/>
                  <a:pt x="641645" y="3448356"/>
                  <a:pt x="641291" y="3448267"/>
                </a:cubicBezTo>
                <a:cubicBezTo>
                  <a:pt x="640850" y="3443494"/>
                  <a:pt x="640408" y="3438811"/>
                  <a:pt x="633338" y="3439783"/>
                </a:cubicBezTo>
                <a:cubicBezTo>
                  <a:pt x="632896" y="3439783"/>
                  <a:pt x="632189" y="3443671"/>
                  <a:pt x="632631" y="3444025"/>
                </a:cubicBezTo>
                <a:cubicBezTo>
                  <a:pt x="635370" y="3445704"/>
                  <a:pt x="638375" y="3446941"/>
                  <a:pt x="641291" y="3448267"/>
                </a:cubicBezTo>
                <a:cubicBezTo>
                  <a:pt x="641291" y="3448709"/>
                  <a:pt x="641291" y="3449151"/>
                  <a:pt x="641468" y="3449592"/>
                </a:cubicBezTo>
                <a:cubicBezTo>
                  <a:pt x="641822" y="3449592"/>
                  <a:pt x="641999" y="3449681"/>
                  <a:pt x="642352" y="3449681"/>
                </a:cubicBezTo>
                <a:cubicBezTo>
                  <a:pt x="642617" y="3455514"/>
                  <a:pt x="642617" y="3461435"/>
                  <a:pt x="643324" y="3467268"/>
                </a:cubicBezTo>
                <a:cubicBezTo>
                  <a:pt x="643501" y="3468947"/>
                  <a:pt x="645887" y="3470361"/>
                  <a:pt x="647301" y="3471952"/>
                </a:cubicBezTo>
                <a:cubicBezTo>
                  <a:pt x="649687" y="3469477"/>
                  <a:pt x="653399" y="3467445"/>
                  <a:pt x="654106" y="3464617"/>
                </a:cubicBezTo>
                <a:cubicBezTo>
                  <a:pt x="656581" y="3454718"/>
                  <a:pt x="651897" y="3449946"/>
                  <a:pt x="642352" y="3449769"/>
                </a:cubicBezTo>
                <a:close/>
                <a:moveTo>
                  <a:pt x="704746" y="3495283"/>
                </a:moveTo>
                <a:cubicBezTo>
                  <a:pt x="701211" y="3493250"/>
                  <a:pt x="697764" y="3489716"/>
                  <a:pt x="694229" y="3489539"/>
                </a:cubicBezTo>
                <a:cubicBezTo>
                  <a:pt x="690782" y="3489450"/>
                  <a:pt x="687159" y="3492809"/>
                  <a:pt x="683535" y="3494576"/>
                </a:cubicBezTo>
                <a:cubicBezTo>
                  <a:pt x="686894" y="3496520"/>
                  <a:pt x="690164" y="3498553"/>
                  <a:pt x="693522" y="3500497"/>
                </a:cubicBezTo>
                <a:lnTo>
                  <a:pt x="693522" y="3500497"/>
                </a:lnTo>
                <a:cubicBezTo>
                  <a:pt x="697234" y="3498730"/>
                  <a:pt x="700945" y="3496963"/>
                  <a:pt x="704746" y="3495195"/>
                </a:cubicBezTo>
                <a:close/>
                <a:moveTo>
                  <a:pt x="720918" y="3528159"/>
                </a:moveTo>
                <a:cubicBezTo>
                  <a:pt x="720918" y="3528159"/>
                  <a:pt x="720918" y="3527540"/>
                  <a:pt x="720918" y="3527187"/>
                </a:cubicBezTo>
                <a:cubicBezTo>
                  <a:pt x="730198" y="3527982"/>
                  <a:pt x="734529" y="3520647"/>
                  <a:pt x="739389" y="3514903"/>
                </a:cubicBezTo>
                <a:cubicBezTo>
                  <a:pt x="741422" y="3512516"/>
                  <a:pt x="742482" y="3508628"/>
                  <a:pt x="742659" y="3505358"/>
                </a:cubicBezTo>
                <a:cubicBezTo>
                  <a:pt x="742836" y="3501735"/>
                  <a:pt x="730021" y="3501558"/>
                  <a:pt x="726221" y="3505182"/>
                </a:cubicBezTo>
                <a:cubicBezTo>
                  <a:pt x="719682" y="3511367"/>
                  <a:pt x="720565" y="3519322"/>
                  <a:pt x="720918" y="3527187"/>
                </a:cubicBezTo>
                <a:cubicBezTo>
                  <a:pt x="720565" y="3527187"/>
                  <a:pt x="720388" y="3527276"/>
                  <a:pt x="720035" y="3527187"/>
                </a:cubicBezTo>
                <a:cubicBezTo>
                  <a:pt x="720035" y="3527629"/>
                  <a:pt x="720035" y="3528071"/>
                  <a:pt x="719946" y="3528601"/>
                </a:cubicBezTo>
                <a:cubicBezTo>
                  <a:pt x="717030" y="3529927"/>
                  <a:pt x="714025" y="3531076"/>
                  <a:pt x="711197" y="3532755"/>
                </a:cubicBezTo>
                <a:cubicBezTo>
                  <a:pt x="710667" y="3533020"/>
                  <a:pt x="711374" y="3536997"/>
                  <a:pt x="711904" y="3537085"/>
                </a:cubicBezTo>
                <a:cubicBezTo>
                  <a:pt x="719239" y="3538323"/>
                  <a:pt x="719593" y="3533461"/>
                  <a:pt x="719946" y="3528601"/>
                </a:cubicBezTo>
                <a:cubicBezTo>
                  <a:pt x="720300" y="3528425"/>
                  <a:pt x="720654" y="3528248"/>
                  <a:pt x="721007" y="3528071"/>
                </a:cubicBezTo>
                <a:close/>
                <a:moveTo>
                  <a:pt x="771293" y="3534523"/>
                </a:moveTo>
                <a:cubicBezTo>
                  <a:pt x="771293" y="3534523"/>
                  <a:pt x="770498" y="3533550"/>
                  <a:pt x="770144" y="3533108"/>
                </a:cubicBezTo>
                <a:cubicBezTo>
                  <a:pt x="768995" y="3532136"/>
                  <a:pt x="768112" y="3531164"/>
                  <a:pt x="766963" y="3530192"/>
                </a:cubicBezTo>
                <a:cubicBezTo>
                  <a:pt x="766963" y="3530192"/>
                  <a:pt x="766874" y="3530015"/>
                  <a:pt x="766786" y="3530015"/>
                </a:cubicBezTo>
                <a:cubicBezTo>
                  <a:pt x="762809" y="3529043"/>
                  <a:pt x="756093" y="3527276"/>
                  <a:pt x="754767" y="3529043"/>
                </a:cubicBezTo>
                <a:cubicBezTo>
                  <a:pt x="739566" y="3549370"/>
                  <a:pt x="728696" y="3572170"/>
                  <a:pt x="722421" y="3596828"/>
                </a:cubicBezTo>
                <a:cubicBezTo>
                  <a:pt x="721891" y="3598860"/>
                  <a:pt x="726928" y="3603986"/>
                  <a:pt x="730110" y="3604870"/>
                </a:cubicBezTo>
                <a:cubicBezTo>
                  <a:pt x="733468" y="3605842"/>
                  <a:pt x="741157" y="3603721"/>
                  <a:pt x="741245" y="3602484"/>
                </a:cubicBezTo>
                <a:cubicBezTo>
                  <a:pt x="743366" y="3577738"/>
                  <a:pt x="762544" y="3561742"/>
                  <a:pt x="771823" y="3540708"/>
                </a:cubicBezTo>
                <a:cubicBezTo>
                  <a:pt x="772530" y="3539029"/>
                  <a:pt x="771558" y="3536555"/>
                  <a:pt x="771293" y="3534523"/>
                </a:cubicBezTo>
                <a:close/>
                <a:moveTo>
                  <a:pt x="982513" y="3717461"/>
                </a:moveTo>
                <a:cubicBezTo>
                  <a:pt x="982513" y="3716401"/>
                  <a:pt x="982159" y="3715517"/>
                  <a:pt x="982247" y="3714368"/>
                </a:cubicBezTo>
                <a:cubicBezTo>
                  <a:pt x="983396" y="3704558"/>
                  <a:pt x="978624" y="3697576"/>
                  <a:pt x="967489" y="3699344"/>
                </a:cubicBezTo>
                <a:cubicBezTo>
                  <a:pt x="961214" y="3700316"/>
                  <a:pt x="958562" y="3703940"/>
                  <a:pt x="957149" y="3708270"/>
                </a:cubicBezTo>
                <a:cubicBezTo>
                  <a:pt x="962009" y="3709949"/>
                  <a:pt x="965368" y="3707917"/>
                  <a:pt x="967489" y="3703144"/>
                </a:cubicBezTo>
                <a:cubicBezTo>
                  <a:pt x="974559" y="3709242"/>
                  <a:pt x="978800" y="3713749"/>
                  <a:pt x="982424" y="3717461"/>
                </a:cubicBezTo>
                <a:close/>
                <a:moveTo>
                  <a:pt x="1052772" y="3722322"/>
                </a:moveTo>
                <a:cubicBezTo>
                  <a:pt x="1051888" y="3721792"/>
                  <a:pt x="1050916" y="3721261"/>
                  <a:pt x="1050032" y="3720643"/>
                </a:cubicBezTo>
                <a:cubicBezTo>
                  <a:pt x="1049767" y="3721615"/>
                  <a:pt x="1049414" y="3722587"/>
                  <a:pt x="1049148" y="3723471"/>
                </a:cubicBezTo>
                <a:cubicBezTo>
                  <a:pt x="1048706" y="3723647"/>
                  <a:pt x="1048176" y="3723736"/>
                  <a:pt x="1047734" y="3723913"/>
                </a:cubicBezTo>
                <a:lnTo>
                  <a:pt x="1048706" y="3724796"/>
                </a:lnTo>
                <a:cubicBezTo>
                  <a:pt x="1048706" y="3724796"/>
                  <a:pt x="1048971" y="3723913"/>
                  <a:pt x="1049148" y="3723383"/>
                </a:cubicBezTo>
                <a:cubicBezTo>
                  <a:pt x="1050297" y="3722940"/>
                  <a:pt x="1051535" y="3722587"/>
                  <a:pt x="1052772" y="3722145"/>
                </a:cubicBezTo>
                <a:close/>
                <a:moveTo>
                  <a:pt x="1622975" y="4103224"/>
                </a:moveTo>
                <a:cubicBezTo>
                  <a:pt x="1620943" y="4087139"/>
                  <a:pt x="1617496" y="4075562"/>
                  <a:pt x="1622357" y="4066813"/>
                </a:cubicBezTo>
                <a:cubicBezTo>
                  <a:pt x="1591867" y="4063189"/>
                  <a:pt x="1538929" y="4046928"/>
                  <a:pt x="1551391" y="4066990"/>
                </a:cubicBezTo>
                <a:cubicBezTo>
                  <a:pt x="1520017" y="4071496"/>
                  <a:pt x="1473266" y="4012815"/>
                  <a:pt x="1440213" y="4027574"/>
                </a:cubicBezTo>
                <a:cubicBezTo>
                  <a:pt x="1420417" y="4018824"/>
                  <a:pt x="1402212" y="4012991"/>
                  <a:pt x="1384536" y="4008308"/>
                </a:cubicBezTo>
                <a:cubicBezTo>
                  <a:pt x="1367038" y="4003005"/>
                  <a:pt x="1349893" y="3999205"/>
                  <a:pt x="1331775" y="3995316"/>
                </a:cubicBezTo>
                <a:cubicBezTo>
                  <a:pt x="1324529" y="3993902"/>
                  <a:pt x="1317105" y="3992223"/>
                  <a:pt x="1309593" y="3990544"/>
                </a:cubicBezTo>
                <a:cubicBezTo>
                  <a:pt x="1311360" y="3991781"/>
                  <a:pt x="1313305" y="3993018"/>
                  <a:pt x="1315073" y="3994256"/>
                </a:cubicBezTo>
                <a:cubicBezTo>
                  <a:pt x="1331952" y="4005038"/>
                  <a:pt x="1347153" y="4014847"/>
                  <a:pt x="1362972" y="4022183"/>
                </a:cubicBezTo>
                <a:cubicBezTo>
                  <a:pt x="1410961" y="4031020"/>
                  <a:pt x="1450730" y="4049491"/>
                  <a:pt x="1491118" y="4068138"/>
                </a:cubicBezTo>
                <a:cubicBezTo>
                  <a:pt x="1532390" y="4083428"/>
                  <a:pt x="1574457" y="4098893"/>
                  <a:pt x="1622975" y="4103312"/>
                </a:cubicBezTo>
                <a:close/>
                <a:moveTo>
                  <a:pt x="2205022" y="4172599"/>
                </a:moveTo>
                <a:cubicBezTo>
                  <a:pt x="2221902" y="4170125"/>
                  <a:pt x="2238605" y="4167650"/>
                  <a:pt x="2254689" y="4165264"/>
                </a:cubicBezTo>
                <a:cubicBezTo>
                  <a:pt x="2270686" y="4161906"/>
                  <a:pt x="2286151" y="4158636"/>
                  <a:pt x="2300910" y="4157133"/>
                </a:cubicBezTo>
                <a:cubicBezTo>
                  <a:pt x="2298259" y="4138132"/>
                  <a:pt x="2256280" y="4168710"/>
                  <a:pt x="2238958" y="4156868"/>
                </a:cubicBezTo>
                <a:cubicBezTo>
                  <a:pt x="2250182" y="4149886"/>
                  <a:pt x="2284472" y="4159431"/>
                  <a:pt x="2279523" y="4140872"/>
                </a:cubicBezTo>
                <a:cubicBezTo>
                  <a:pt x="2251154" y="4146970"/>
                  <a:pt x="2266620" y="4144407"/>
                  <a:pt x="2251331" y="4142197"/>
                </a:cubicBezTo>
                <a:cubicBezTo>
                  <a:pt x="2235688" y="4152272"/>
                  <a:pt x="2227204" y="4149268"/>
                  <a:pt x="2191235" y="4151742"/>
                </a:cubicBezTo>
                <a:cubicBezTo>
                  <a:pt x="2186640" y="4160227"/>
                  <a:pt x="2214832" y="4160491"/>
                  <a:pt x="2202017" y="4164910"/>
                </a:cubicBezTo>
                <a:cubicBezTo>
                  <a:pt x="2193179" y="4160227"/>
                  <a:pt x="2187700" y="4169594"/>
                  <a:pt x="2182663" y="4160580"/>
                </a:cubicBezTo>
                <a:cubicBezTo>
                  <a:pt x="2185756" y="4158812"/>
                  <a:pt x="2188849" y="4149444"/>
                  <a:pt x="2181160" y="4144054"/>
                </a:cubicBezTo>
                <a:cubicBezTo>
                  <a:pt x="2165252" y="4152803"/>
                  <a:pt x="2117264" y="4151565"/>
                  <a:pt x="2097998" y="4165529"/>
                </a:cubicBezTo>
                <a:cubicBezTo>
                  <a:pt x="2110813" y="4166589"/>
                  <a:pt x="2135116" y="4159961"/>
                  <a:pt x="2140507" y="4165971"/>
                </a:cubicBezTo>
                <a:cubicBezTo>
                  <a:pt x="2140772" y="4170566"/>
                  <a:pt x="2127516" y="4168269"/>
                  <a:pt x="2126720" y="4172334"/>
                </a:cubicBezTo>
                <a:cubicBezTo>
                  <a:pt x="2130432" y="4172776"/>
                  <a:pt x="2136000" y="4171892"/>
                  <a:pt x="2136354" y="4174543"/>
                </a:cubicBezTo>
                <a:cubicBezTo>
                  <a:pt x="2118767" y="4177195"/>
                  <a:pt x="2112669" y="4164734"/>
                  <a:pt x="2102947" y="4170832"/>
                </a:cubicBezTo>
                <a:cubicBezTo>
                  <a:pt x="2136000" y="4179227"/>
                  <a:pt x="2171262" y="4177106"/>
                  <a:pt x="2205110" y="4172687"/>
                </a:cubicBezTo>
                <a:close/>
                <a:moveTo>
                  <a:pt x="1968527" y="4294647"/>
                </a:moveTo>
                <a:cubicBezTo>
                  <a:pt x="1997956" y="4292791"/>
                  <a:pt x="2031009" y="4294470"/>
                  <a:pt x="2060968" y="4295354"/>
                </a:cubicBezTo>
                <a:cubicBezTo>
                  <a:pt x="2090839" y="4294293"/>
                  <a:pt x="2117618" y="4292967"/>
                  <a:pt x="2133967" y="4288461"/>
                </a:cubicBezTo>
                <a:cubicBezTo>
                  <a:pt x="2125041" y="4288372"/>
                  <a:pt x="2109045" y="4292614"/>
                  <a:pt x="2113641" y="4284042"/>
                </a:cubicBezTo>
                <a:cubicBezTo>
                  <a:pt x="2060703" y="4293675"/>
                  <a:pt x="2003612" y="4274144"/>
                  <a:pt x="1968527" y="4294735"/>
                </a:cubicBezTo>
                <a:close/>
                <a:moveTo>
                  <a:pt x="1942721" y="4315769"/>
                </a:moveTo>
                <a:cubicBezTo>
                  <a:pt x="1959777" y="4309494"/>
                  <a:pt x="1984346" y="4310643"/>
                  <a:pt x="2010947" y="4311969"/>
                </a:cubicBezTo>
                <a:cubicBezTo>
                  <a:pt x="2037460" y="4313471"/>
                  <a:pt x="2065829" y="4315150"/>
                  <a:pt x="2089602" y="4307373"/>
                </a:cubicBezTo>
                <a:cubicBezTo>
                  <a:pt x="2081913" y="4300833"/>
                  <a:pt x="1990533" y="4293498"/>
                  <a:pt x="2018989" y="4307550"/>
                </a:cubicBezTo>
                <a:cubicBezTo>
                  <a:pt x="1988765" y="4304987"/>
                  <a:pt x="1981783" y="4306754"/>
                  <a:pt x="1953326" y="4302335"/>
                </a:cubicBezTo>
                <a:cubicBezTo>
                  <a:pt x="1951028" y="4307550"/>
                  <a:pt x="1938744" y="4306754"/>
                  <a:pt x="1942809" y="4315769"/>
                </a:cubicBezTo>
                <a:close/>
                <a:moveTo>
                  <a:pt x="1962871" y="4327700"/>
                </a:moveTo>
                <a:cubicBezTo>
                  <a:pt x="1955182" y="4324165"/>
                  <a:pt x="1941660" y="4317095"/>
                  <a:pt x="1937330" y="4326639"/>
                </a:cubicBezTo>
                <a:cubicBezTo>
                  <a:pt x="1940335" y="4328406"/>
                  <a:pt x="1961369" y="4334151"/>
                  <a:pt x="1962871" y="4327700"/>
                </a:cubicBezTo>
                <a:close/>
                <a:moveTo>
                  <a:pt x="2441075" y="4316918"/>
                </a:moveTo>
                <a:cubicBezTo>
                  <a:pt x="2417655" y="4303927"/>
                  <a:pt x="2350842" y="4324695"/>
                  <a:pt x="2311073" y="4323811"/>
                </a:cubicBezTo>
                <a:cubicBezTo>
                  <a:pt x="2320088" y="4310289"/>
                  <a:pt x="2381421" y="4319834"/>
                  <a:pt x="2402101" y="4306578"/>
                </a:cubicBezTo>
                <a:cubicBezTo>
                  <a:pt x="2373025" y="4310112"/>
                  <a:pt x="2399185" y="4298093"/>
                  <a:pt x="2393351" y="4288372"/>
                </a:cubicBezTo>
                <a:cubicBezTo>
                  <a:pt x="2378062" y="4284925"/>
                  <a:pt x="2342182" y="4286782"/>
                  <a:pt x="2327865" y="4298801"/>
                </a:cubicBezTo>
                <a:cubicBezTo>
                  <a:pt x="2337586" y="4298535"/>
                  <a:pt x="2357648" y="4290316"/>
                  <a:pt x="2354024" y="4300303"/>
                </a:cubicBezTo>
                <a:cubicBezTo>
                  <a:pt x="2337321" y="4300922"/>
                  <a:pt x="2319204" y="4307196"/>
                  <a:pt x="2294193" y="4315150"/>
                </a:cubicBezTo>
                <a:cubicBezTo>
                  <a:pt x="2293840" y="4308168"/>
                  <a:pt x="2302589" y="4305163"/>
                  <a:pt x="2287565" y="4304987"/>
                </a:cubicBezTo>
                <a:cubicBezTo>
                  <a:pt x="2281644" y="4314001"/>
                  <a:pt x="2269625" y="4303042"/>
                  <a:pt x="2256987" y="4305694"/>
                </a:cubicBezTo>
                <a:cubicBezTo>
                  <a:pt x="2254513" y="4310820"/>
                  <a:pt x="2273248" y="4316034"/>
                  <a:pt x="2258666" y="4319392"/>
                </a:cubicBezTo>
                <a:cubicBezTo>
                  <a:pt x="2249122" y="4312764"/>
                  <a:pt x="2233302" y="4310378"/>
                  <a:pt x="2216511" y="4308433"/>
                </a:cubicBezTo>
                <a:cubicBezTo>
                  <a:pt x="2143158" y="4328406"/>
                  <a:pt x="2053456" y="4328053"/>
                  <a:pt x="2003701" y="4329291"/>
                </a:cubicBezTo>
                <a:cubicBezTo>
                  <a:pt x="2009622" y="4329997"/>
                  <a:pt x="2009268" y="4333886"/>
                  <a:pt x="2008827" y="4337774"/>
                </a:cubicBezTo>
                <a:cubicBezTo>
                  <a:pt x="1993272" y="4338128"/>
                  <a:pt x="1968969" y="4333179"/>
                  <a:pt x="1967731" y="4341751"/>
                </a:cubicBezTo>
                <a:cubicBezTo>
                  <a:pt x="1977276" y="4344314"/>
                  <a:pt x="1986556" y="4347142"/>
                  <a:pt x="1998575" y="4348468"/>
                </a:cubicBezTo>
                <a:cubicBezTo>
                  <a:pt x="2005380" y="4348645"/>
                  <a:pt x="2003259" y="4343784"/>
                  <a:pt x="2008827" y="4343254"/>
                </a:cubicBezTo>
                <a:cubicBezTo>
                  <a:pt x="2059554" y="4353064"/>
                  <a:pt x="2113552" y="4350412"/>
                  <a:pt x="2165076" y="4347319"/>
                </a:cubicBezTo>
                <a:cubicBezTo>
                  <a:pt x="2190793" y="4345551"/>
                  <a:pt x="2215892" y="4342989"/>
                  <a:pt x="2239665" y="4339984"/>
                </a:cubicBezTo>
                <a:cubicBezTo>
                  <a:pt x="2251596" y="4338393"/>
                  <a:pt x="2263085" y="4336891"/>
                  <a:pt x="2274220" y="4335035"/>
                </a:cubicBezTo>
                <a:cubicBezTo>
                  <a:pt x="2276607" y="4334416"/>
                  <a:pt x="2278728" y="4333974"/>
                  <a:pt x="2281114" y="4333355"/>
                </a:cubicBezTo>
                <a:lnTo>
                  <a:pt x="2282263" y="4342017"/>
                </a:lnTo>
                <a:cubicBezTo>
                  <a:pt x="2339972" y="4329467"/>
                  <a:pt x="2388756" y="4337951"/>
                  <a:pt x="2440986" y="4316829"/>
                </a:cubicBezTo>
                <a:close/>
                <a:moveTo>
                  <a:pt x="2544298" y="4262566"/>
                </a:moveTo>
                <a:cubicBezTo>
                  <a:pt x="2525298" y="4270343"/>
                  <a:pt x="2527330" y="4258413"/>
                  <a:pt x="2508329" y="4266190"/>
                </a:cubicBezTo>
                <a:cubicBezTo>
                  <a:pt x="2508506" y="4271581"/>
                  <a:pt x="2515400" y="4270697"/>
                  <a:pt x="2516018" y="4275646"/>
                </a:cubicBezTo>
                <a:cubicBezTo>
                  <a:pt x="2524149" y="4270962"/>
                  <a:pt x="2540587" y="4268311"/>
                  <a:pt x="2544298" y="4262566"/>
                </a:cubicBezTo>
                <a:close/>
                <a:moveTo>
                  <a:pt x="2788835" y="4161552"/>
                </a:moveTo>
                <a:cubicBezTo>
                  <a:pt x="2777788" y="4159342"/>
                  <a:pt x="2769835" y="4153775"/>
                  <a:pt x="2747033" y="4165440"/>
                </a:cubicBezTo>
                <a:cubicBezTo>
                  <a:pt x="2751010" y="4171715"/>
                  <a:pt x="2749597" y="4177195"/>
                  <a:pt x="2736871" y="4181083"/>
                </a:cubicBezTo>
                <a:cubicBezTo>
                  <a:pt x="2739698" y="4176576"/>
                  <a:pt x="2740405" y="4171892"/>
                  <a:pt x="2736605" y="4166413"/>
                </a:cubicBezTo>
                <a:cubicBezTo>
                  <a:pt x="2720609" y="4177372"/>
                  <a:pt x="2704260" y="4186032"/>
                  <a:pt x="2681017" y="4189832"/>
                </a:cubicBezTo>
                <a:cubicBezTo>
                  <a:pt x="2677570" y="4203531"/>
                  <a:pt x="2705585" y="4181349"/>
                  <a:pt x="2707441" y="4189037"/>
                </a:cubicBezTo>
                <a:cubicBezTo>
                  <a:pt x="2672532" y="4206270"/>
                  <a:pt x="2673416" y="4198670"/>
                  <a:pt x="2638596" y="4205740"/>
                </a:cubicBezTo>
                <a:cubicBezTo>
                  <a:pt x="2625339" y="4214490"/>
                  <a:pt x="2654504" y="4210247"/>
                  <a:pt x="2642042" y="4216257"/>
                </a:cubicBezTo>
                <a:cubicBezTo>
                  <a:pt x="2629316" y="4208303"/>
                  <a:pt x="2614204" y="4223327"/>
                  <a:pt x="2604571" y="4215020"/>
                </a:cubicBezTo>
                <a:cubicBezTo>
                  <a:pt x="2553578" y="4230221"/>
                  <a:pt x="2550396" y="4232341"/>
                  <a:pt x="2503557" y="4247366"/>
                </a:cubicBezTo>
                <a:cubicBezTo>
                  <a:pt x="2501789" y="4243565"/>
                  <a:pt x="2502850" y="4237026"/>
                  <a:pt x="2496045" y="4237909"/>
                </a:cubicBezTo>
                <a:cubicBezTo>
                  <a:pt x="2495515" y="4244537"/>
                  <a:pt x="2469267" y="4244273"/>
                  <a:pt x="2473597" y="4252226"/>
                </a:cubicBezTo>
                <a:cubicBezTo>
                  <a:pt x="2482700" y="4251519"/>
                  <a:pt x="2494189" y="4248426"/>
                  <a:pt x="2499315" y="4251343"/>
                </a:cubicBezTo>
                <a:cubicBezTo>
                  <a:pt x="2470593" y="4257617"/>
                  <a:pt x="2449559" y="4262213"/>
                  <a:pt x="2441517" y="4268841"/>
                </a:cubicBezTo>
                <a:cubicBezTo>
                  <a:pt x="2433475" y="4275292"/>
                  <a:pt x="2438247" y="4282363"/>
                  <a:pt x="2461048" y="4288195"/>
                </a:cubicBezTo>
                <a:cubicBezTo>
                  <a:pt x="2453359" y="4277855"/>
                  <a:pt x="2453978" y="4275469"/>
                  <a:pt x="2466793" y="4267516"/>
                </a:cubicBezTo>
                <a:cubicBezTo>
                  <a:pt x="2468118" y="4276176"/>
                  <a:pt x="2498431" y="4271934"/>
                  <a:pt x="2497106" y="4263273"/>
                </a:cubicBezTo>
                <a:cubicBezTo>
                  <a:pt x="2493217" y="4260269"/>
                  <a:pt x="2478016" y="4267692"/>
                  <a:pt x="2476160" y="4262831"/>
                </a:cubicBezTo>
                <a:cubicBezTo>
                  <a:pt x="2537758" y="4250635"/>
                  <a:pt x="2589901" y="4234816"/>
                  <a:pt x="2650350" y="4225360"/>
                </a:cubicBezTo>
                <a:cubicBezTo>
                  <a:pt x="2678719" y="4203796"/>
                  <a:pt x="2771160" y="4189655"/>
                  <a:pt x="2788835" y="4161464"/>
                </a:cubicBezTo>
                <a:close/>
                <a:moveTo>
                  <a:pt x="3136155" y="4074236"/>
                </a:moveTo>
                <a:cubicBezTo>
                  <a:pt x="3124842" y="4087492"/>
                  <a:pt x="3104162" y="4088641"/>
                  <a:pt x="3104780" y="4103135"/>
                </a:cubicBezTo>
                <a:cubicBezTo>
                  <a:pt x="3114237" y="4093590"/>
                  <a:pt x="3140396" y="4082986"/>
                  <a:pt x="3136155" y="4074236"/>
                </a:cubicBezTo>
                <a:close/>
                <a:moveTo>
                  <a:pt x="3253694" y="4069641"/>
                </a:moveTo>
                <a:cubicBezTo>
                  <a:pt x="3248127" y="4072645"/>
                  <a:pt x="3246271" y="4069111"/>
                  <a:pt x="3244415" y="4065664"/>
                </a:cubicBezTo>
                <a:cubicBezTo>
                  <a:pt x="3237876" y="4070347"/>
                  <a:pt x="3227181" y="4075385"/>
                  <a:pt x="3227889" y="4079362"/>
                </a:cubicBezTo>
                <a:cubicBezTo>
                  <a:pt x="3241498" y="4068669"/>
                  <a:pt x="3240703" y="4092884"/>
                  <a:pt x="3249188" y="4072469"/>
                </a:cubicBezTo>
                <a:cubicBezTo>
                  <a:pt x="3249983" y="4073794"/>
                  <a:pt x="3254667" y="4072734"/>
                  <a:pt x="3253694" y="4069641"/>
                </a:cubicBezTo>
                <a:close/>
                <a:moveTo>
                  <a:pt x="3255286" y="4025983"/>
                </a:moveTo>
                <a:lnTo>
                  <a:pt x="3250424" y="4019266"/>
                </a:lnTo>
                <a:lnTo>
                  <a:pt x="3232661" y="4030578"/>
                </a:lnTo>
                <a:cubicBezTo>
                  <a:pt x="3235489" y="4037383"/>
                  <a:pt x="3246094" y="4030578"/>
                  <a:pt x="3255197" y="4026071"/>
                </a:cubicBezTo>
                <a:close/>
                <a:moveTo>
                  <a:pt x="3280120" y="3997702"/>
                </a:moveTo>
                <a:lnTo>
                  <a:pt x="3275170" y="3990986"/>
                </a:lnTo>
                <a:cubicBezTo>
                  <a:pt x="3264035" y="3999293"/>
                  <a:pt x="3249629" y="4008042"/>
                  <a:pt x="3253253" y="4014140"/>
                </a:cubicBezTo>
                <a:cubicBezTo>
                  <a:pt x="3260147" y="4013168"/>
                  <a:pt x="3269956" y="4005744"/>
                  <a:pt x="3280120" y="3997702"/>
                </a:cubicBezTo>
                <a:close/>
                <a:moveTo>
                  <a:pt x="3309195" y="3941230"/>
                </a:moveTo>
                <a:cubicBezTo>
                  <a:pt x="3288427" y="3958022"/>
                  <a:pt x="3257495" y="3981706"/>
                  <a:pt x="3229568" y="4001238"/>
                </a:cubicBezTo>
                <a:cubicBezTo>
                  <a:pt x="3201288" y="4020415"/>
                  <a:pt x="3177956" y="4038267"/>
                  <a:pt x="3176189" y="4049668"/>
                </a:cubicBezTo>
                <a:cubicBezTo>
                  <a:pt x="3190329" y="4037472"/>
                  <a:pt x="3218344" y="4019796"/>
                  <a:pt x="3245830" y="4000884"/>
                </a:cubicBezTo>
                <a:cubicBezTo>
                  <a:pt x="3271989" y="3980204"/>
                  <a:pt x="3297707" y="3958375"/>
                  <a:pt x="3309195" y="3941230"/>
                </a:cubicBezTo>
                <a:close/>
                <a:moveTo>
                  <a:pt x="3431861" y="3941318"/>
                </a:moveTo>
                <a:cubicBezTo>
                  <a:pt x="3429298" y="3953426"/>
                  <a:pt x="3430624" y="3953337"/>
                  <a:pt x="3440258" y="3959347"/>
                </a:cubicBezTo>
                <a:cubicBezTo>
                  <a:pt x="3457667" y="3945295"/>
                  <a:pt x="3441936" y="3940611"/>
                  <a:pt x="3431861" y="3941318"/>
                </a:cubicBezTo>
                <a:close/>
                <a:moveTo>
                  <a:pt x="3463676" y="3937076"/>
                </a:moveTo>
                <a:cubicBezTo>
                  <a:pt x="3461026" y="3934337"/>
                  <a:pt x="3461556" y="3930801"/>
                  <a:pt x="3462175" y="3927178"/>
                </a:cubicBezTo>
                <a:cubicBezTo>
                  <a:pt x="3456872" y="3931862"/>
                  <a:pt x="3455281" y="3926824"/>
                  <a:pt x="3450508" y="3930271"/>
                </a:cubicBezTo>
                <a:cubicBezTo>
                  <a:pt x="3451834" y="3933541"/>
                  <a:pt x="3446973" y="3935220"/>
                  <a:pt x="3442025" y="3936899"/>
                </a:cubicBezTo>
                <a:cubicBezTo>
                  <a:pt x="3444411" y="3942025"/>
                  <a:pt x="3451392" y="3936635"/>
                  <a:pt x="3455899" y="3936546"/>
                </a:cubicBezTo>
                <a:cubicBezTo>
                  <a:pt x="3449890" y="3942114"/>
                  <a:pt x="3458463" y="3940611"/>
                  <a:pt x="3463588" y="3937076"/>
                </a:cubicBezTo>
                <a:close/>
                <a:moveTo>
                  <a:pt x="3553025" y="3874329"/>
                </a:moveTo>
                <a:cubicBezTo>
                  <a:pt x="3545778" y="3874329"/>
                  <a:pt x="3524391" y="3876008"/>
                  <a:pt x="3523507" y="3882725"/>
                </a:cubicBezTo>
                <a:cubicBezTo>
                  <a:pt x="3536675" y="3873092"/>
                  <a:pt x="3523773" y="3890502"/>
                  <a:pt x="3531196" y="3890767"/>
                </a:cubicBezTo>
                <a:cubicBezTo>
                  <a:pt x="3536234" y="3886790"/>
                  <a:pt x="3542155" y="3879985"/>
                  <a:pt x="3545072" y="3881753"/>
                </a:cubicBezTo>
                <a:cubicBezTo>
                  <a:pt x="3539416" y="3887585"/>
                  <a:pt x="3529606" y="3894656"/>
                  <a:pt x="3530931" y="3898544"/>
                </a:cubicBezTo>
                <a:cubicBezTo>
                  <a:pt x="3548519" y="3889000"/>
                  <a:pt x="3539504" y="3888116"/>
                  <a:pt x="3553025" y="3874417"/>
                </a:cubicBezTo>
                <a:close/>
                <a:moveTo>
                  <a:pt x="3613916" y="3761296"/>
                </a:moveTo>
                <a:lnTo>
                  <a:pt x="3631857" y="3741588"/>
                </a:lnTo>
                <a:lnTo>
                  <a:pt x="3625671" y="3736020"/>
                </a:lnTo>
                <a:cubicBezTo>
                  <a:pt x="3621429" y="3744593"/>
                  <a:pt x="3606493" y="3757054"/>
                  <a:pt x="3613916" y="3761296"/>
                </a:cubicBezTo>
                <a:close/>
                <a:moveTo>
                  <a:pt x="3674719" y="3743709"/>
                </a:moveTo>
                <a:cubicBezTo>
                  <a:pt x="3663408" y="3754579"/>
                  <a:pt x="3636099" y="3765626"/>
                  <a:pt x="3639988" y="3777911"/>
                </a:cubicBezTo>
                <a:cubicBezTo>
                  <a:pt x="3649709" y="3766687"/>
                  <a:pt x="3658370" y="3756965"/>
                  <a:pt x="3655011" y="3769692"/>
                </a:cubicBezTo>
                <a:cubicBezTo>
                  <a:pt x="3660225" y="3761561"/>
                  <a:pt x="3678874" y="3748305"/>
                  <a:pt x="3674808" y="3743709"/>
                </a:cubicBezTo>
                <a:close/>
                <a:moveTo>
                  <a:pt x="3721647" y="3636420"/>
                </a:moveTo>
                <a:cubicBezTo>
                  <a:pt x="3703707" y="3648528"/>
                  <a:pt x="3683468" y="3678399"/>
                  <a:pt x="3650504" y="3708447"/>
                </a:cubicBezTo>
                <a:cubicBezTo>
                  <a:pt x="3661817" y="3728332"/>
                  <a:pt x="3629118" y="3749365"/>
                  <a:pt x="3625671" y="3764831"/>
                </a:cubicBezTo>
                <a:cubicBezTo>
                  <a:pt x="3661198" y="3743090"/>
                  <a:pt x="3667384" y="3721615"/>
                  <a:pt x="3671008" y="3698019"/>
                </a:cubicBezTo>
                <a:cubicBezTo>
                  <a:pt x="3691688" y="3689799"/>
                  <a:pt x="3721205" y="3658161"/>
                  <a:pt x="3721647" y="3636420"/>
                </a:cubicBezTo>
                <a:close/>
                <a:moveTo>
                  <a:pt x="3781831" y="3548839"/>
                </a:moveTo>
                <a:cubicBezTo>
                  <a:pt x="3756821" y="3572347"/>
                  <a:pt x="3740295" y="3607433"/>
                  <a:pt x="3718554" y="3627318"/>
                </a:cubicBezTo>
                <a:lnTo>
                  <a:pt x="3729513" y="3635890"/>
                </a:lnTo>
                <a:cubicBezTo>
                  <a:pt x="3737113" y="3615210"/>
                  <a:pt x="3747188" y="3610084"/>
                  <a:pt x="3765393" y="3589492"/>
                </a:cubicBezTo>
                <a:cubicBezTo>
                  <a:pt x="3760798" y="3574910"/>
                  <a:pt x="3782097" y="3564570"/>
                  <a:pt x="3781831" y="3548839"/>
                </a:cubicBezTo>
                <a:close/>
                <a:moveTo>
                  <a:pt x="4017000" y="3164137"/>
                </a:moveTo>
                <a:cubicBezTo>
                  <a:pt x="4008428" y="3180929"/>
                  <a:pt x="3988455" y="3201255"/>
                  <a:pt x="3994200" y="3212302"/>
                </a:cubicBezTo>
                <a:cubicBezTo>
                  <a:pt x="3985627" y="3203288"/>
                  <a:pt x="3978380" y="3231215"/>
                  <a:pt x="3970338" y="3236253"/>
                </a:cubicBezTo>
                <a:cubicBezTo>
                  <a:pt x="3979617" y="3236517"/>
                  <a:pt x="3973697" y="3248095"/>
                  <a:pt x="3982976" y="3248272"/>
                </a:cubicBezTo>
                <a:cubicBezTo>
                  <a:pt x="3998353" y="3226442"/>
                  <a:pt x="4000298" y="3195511"/>
                  <a:pt x="4016913" y="3164137"/>
                </a:cubicBezTo>
                <a:close/>
                <a:moveTo>
                  <a:pt x="4008251" y="3309075"/>
                </a:moveTo>
                <a:cubicBezTo>
                  <a:pt x="4002772" y="3299971"/>
                  <a:pt x="3995968" y="3321801"/>
                  <a:pt x="3989692" y="3330108"/>
                </a:cubicBezTo>
                <a:cubicBezTo>
                  <a:pt x="3989427" y="3319237"/>
                  <a:pt x="3982887" y="3330992"/>
                  <a:pt x="3982623" y="3320210"/>
                </a:cubicBezTo>
                <a:cubicBezTo>
                  <a:pt x="3975464" y="3331699"/>
                  <a:pt x="3968924" y="3342657"/>
                  <a:pt x="3973874" y="3346193"/>
                </a:cubicBezTo>
                <a:cubicBezTo>
                  <a:pt x="3978293" y="3340890"/>
                  <a:pt x="3982623" y="3338327"/>
                  <a:pt x="3986688" y="3340801"/>
                </a:cubicBezTo>
                <a:cubicBezTo>
                  <a:pt x="3994023" y="3328340"/>
                  <a:pt x="4001447" y="3313493"/>
                  <a:pt x="4008340" y="3309075"/>
                </a:cubicBezTo>
                <a:close/>
                <a:moveTo>
                  <a:pt x="4032379" y="3248095"/>
                </a:moveTo>
                <a:cubicBezTo>
                  <a:pt x="4022833" y="3262323"/>
                  <a:pt x="4014879" y="3265593"/>
                  <a:pt x="4015764" y="3282385"/>
                </a:cubicBezTo>
                <a:cubicBezTo>
                  <a:pt x="4025308" y="3268156"/>
                  <a:pt x="4033351" y="3264709"/>
                  <a:pt x="4032379" y="3248095"/>
                </a:cubicBezTo>
                <a:close/>
                <a:moveTo>
                  <a:pt x="4039360" y="3059146"/>
                </a:moveTo>
                <a:cubicBezTo>
                  <a:pt x="4034411" y="3071254"/>
                  <a:pt x="4033085" y="3080180"/>
                  <a:pt x="4034941" y="3085659"/>
                </a:cubicBezTo>
                <a:cubicBezTo>
                  <a:pt x="4042365" y="3080445"/>
                  <a:pt x="4047314" y="3060914"/>
                  <a:pt x="4039360" y="3059146"/>
                </a:cubicBezTo>
                <a:close/>
                <a:moveTo>
                  <a:pt x="4041923" y="2971123"/>
                </a:moveTo>
                <a:cubicBezTo>
                  <a:pt x="4037504" y="2992422"/>
                  <a:pt x="4030081" y="2997283"/>
                  <a:pt x="4030434" y="3011246"/>
                </a:cubicBezTo>
                <a:cubicBezTo>
                  <a:pt x="4036532" y="3005325"/>
                  <a:pt x="4049789" y="2974128"/>
                  <a:pt x="4041923" y="2971123"/>
                </a:cubicBezTo>
                <a:close/>
                <a:moveTo>
                  <a:pt x="4051467" y="2935950"/>
                </a:moveTo>
                <a:cubicBezTo>
                  <a:pt x="4050672" y="2919512"/>
                  <a:pt x="4065784" y="2907139"/>
                  <a:pt x="4058095" y="2900069"/>
                </a:cubicBezTo>
                <a:cubicBezTo>
                  <a:pt x="4056151" y="2911823"/>
                  <a:pt x="4040067" y="2936745"/>
                  <a:pt x="4051467" y="2935950"/>
                </a:cubicBezTo>
                <a:close/>
                <a:moveTo>
                  <a:pt x="4071706" y="2936833"/>
                </a:moveTo>
                <a:cubicBezTo>
                  <a:pt x="4059775" y="2964584"/>
                  <a:pt x="4064547" y="2937098"/>
                  <a:pt x="4062868" y="2928614"/>
                </a:cubicBezTo>
                <a:cubicBezTo>
                  <a:pt x="4057831" y="2958309"/>
                  <a:pt x="4053942" y="2967500"/>
                  <a:pt x="4056858" y="2987119"/>
                </a:cubicBezTo>
                <a:cubicBezTo>
                  <a:pt x="4061896" y="2968737"/>
                  <a:pt x="4080720" y="2947262"/>
                  <a:pt x="4071706" y="2936833"/>
                </a:cubicBezTo>
                <a:close/>
                <a:moveTo>
                  <a:pt x="4098307" y="2787389"/>
                </a:moveTo>
                <a:cubicBezTo>
                  <a:pt x="4101931" y="2777226"/>
                  <a:pt x="4110680" y="2729856"/>
                  <a:pt x="4103609" y="2719605"/>
                </a:cubicBezTo>
                <a:cubicBezTo>
                  <a:pt x="4107499" y="2717042"/>
                  <a:pt x="4111298" y="2718456"/>
                  <a:pt x="4118103" y="2706613"/>
                </a:cubicBezTo>
                <a:cubicBezTo>
                  <a:pt x="4116336" y="2693357"/>
                  <a:pt x="4122257" y="2678510"/>
                  <a:pt x="4125880" y="2663839"/>
                </a:cubicBezTo>
                <a:cubicBezTo>
                  <a:pt x="4128973" y="2649080"/>
                  <a:pt x="4130829" y="2634763"/>
                  <a:pt x="4122964" y="2623451"/>
                </a:cubicBezTo>
                <a:cubicBezTo>
                  <a:pt x="4122964" y="2623274"/>
                  <a:pt x="4123140" y="2623098"/>
                  <a:pt x="4123140" y="2622921"/>
                </a:cubicBezTo>
                <a:cubicBezTo>
                  <a:pt x="4119782" y="2625749"/>
                  <a:pt x="4116071" y="2627870"/>
                  <a:pt x="4111829" y="2627781"/>
                </a:cubicBezTo>
                <a:cubicBezTo>
                  <a:pt x="4109000" y="2648815"/>
                  <a:pt x="4105289" y="2669053"/>
                  <a:pt x="4100782" y="2688673"/>
                </a:cubicBezTo>
                <a:cubicBezTo>
                  <a:pt x="4100605" y="2689292"/>
                  <a:pt x="4100340" y="2689910"/>
                  <a:pt x="4100163" y="2690617"/>
                </a:cubicBezTo>
                <a:cubicBezTo>
                  <a:pt x="4110768" y="2680277"/>
                  <a:pt x="4110238" y="2670732"/>
                  <a:pt x="4116248" y="2648461"/>
                </a:cubicBezTo>
                <a:cubicBezTo>
                  <a:pt x="4126057" y="2657034"/>
                  <a:pt x="4106173" y="2691412"/>
                  <a:pt x="4102107" y="2713948"/>
                </a:cubicBezTo>
                <a:cubicBezTo>
                  <a:pt x="4094860" y="2714125"/>
                  <a:pt x="4109972" y="2688584"/>
                  <a:pt x="4099721" y="2692031"/>
                </a:cubicBezTo>
                <a:cubicBezTo>
                  <a:pt x="4096452" y="2704227"/>
                  <a:pt x="4092562" y="2715893"/>
                  <a:pt x="4088674" y="2727647"/>
                </a:cubicBezTo>
                <a:cubicBezTo>
                  <a:pt x="4089911" y="2732154"/>
                  <a:pt x="4091944" y="2733921"/>
                  <a:pt x="4095744" y="2728354"/>
                </a:cubicBezTo>
                <a:cubicBezTo>
                  <a:pt x="4102726" y="2727735"/>
                  <a:pt x="4088674" y="2750890"/>
                  <a:pt x="4100163" y="2745145"/>
                </a:cubicBezTo>
                <a:cubicBezTo>
                  <a:pt x="4096009" y="2753629"/>
                  <a:pt x="4095037" y="2744792"/>
                  <a:pt x="4092033" y="2743378"/>
                </a:cubicBezTo>
                <a:cubicBezTo>
                  <a:pt x="4089204" y="2781822"/>
                  <a:pt x="4070380" y="2826186"/>
                  <a:pt x="4066845" y="2864807"/>
                </a:cubicBezTo>
                <a:cubicBezTo>
                  <a:pt x="4064459" y="2858179"/>
                  <a:pt x="4061896" y="2857737"/>
                  <a:pt x="4057389" y="2867546"/>
                </a:cubicBezTo>
                <a:cubicBezTo>
                  <a:pt x="4063752" y="2869402"/>
                  <a:pt x="4058361" y="2899273"/>
                  <a:pt x="4068436" y="2886724"/>
                </a:cubicBezTo>
                <a:cubicBezTo>
                  <a:pt x="4069762" y="2894678"/>
                  <a:pt x="4065784" y="2912707"/>
                  <a:pt x="4060924" y="2916949"/>
                </a:cubicBezTo>
                <a:cubicBezTo>
                  <a:pt x="4061542" y="2922251"/>
                  <a:pt x="4066315" y="2922163"/>
                  <a:pt x="4075153" y="2926759"/>
                </a:cubicBezTo>
                <a:cubicBezTo>
                  <a:pt x="4082135" y="2901218"/>
                  <a:pt x="4092120" y="2862951"/>
                  <a:pt x="4077627" y="2867723"/>
                </a:cubicBezTo>
                <a:cubicBezTo>
                  <a:pt x="4080455" y="2858267"/>
                  <a:pt x="4087349" y="2866663"/>
                  <a:pt x="4089646" y="2854820"/>
                </a:cubicBezTo>
                <a:cubicBezTo>
                  <a:pt x="4090618" y="2830252"/>
                  <a:pt x="4085846" y="2810986"/>
                  <a:pt x="4096539" y="2760169"/>
                </a:cubicBezTo>
                <a:cubicBezTo>
                  <a:pt x="4102195" y="2763616"/>
                  <a:pt x="4089293" y="2787654"/>
                  <a:pt x="4098396" y="2787212"/>
                </a:cubicBezTo>
                <a:close/>
                <a:moveTo>
                  <a:pt x="4108648" y="2982082"/>
                </a:moveTo>
                <a:cubicBezTo>
                  <a:pt x="4098837" y="2991008"/>
                  <a:pt x="4104670" y="3000022"/>
                  <a:pt x="4096009" y="3017432"/>
                </a:cubicBezTo>
                <a:cubicBezTo>
                  <a:pt x="4105112" y="3027331"/>
                  <a:pt x="4122168" y="2979784"/>
                  <a:pt x="4108648" y="2982082"/>
                </a:cubicBezTo>
                <a:close/>
                <a:moveTo>
                  <a:pt x="4143290" y="2942136"/>
                </a:moveTo>
                <a:cubicBezTo>
                  <a:pt x="4130565" y="2941871"/>
                  <a:pt x="4121108" y="2963435"/>
                  <a:pt x="4109620" y="2971123"/>
                </a:cubicBezTo>
                <a:cubicBezTo>
                  <a:pt x="4123406" y="2979784"/>
                  <a:pt x="4133392" y="2961137"/>
                  <a:pt x="4143290" y="2942136"/>
                </a:cubicBezTo>
                <a:close/>
                <a:moveTo>
                  <a:pt x="4221592" y="2084709"/>
                </a:moveTo>
                <a:cubicBezTo>
                  <a:pt x="4221592" y="2084709"/>
                  <a:pt x="4221592" y="2084002"/>
                  <a:pt x="4221592" y="2083649"/>
                </a:cubicBezTo>
                <a:cubicBezTo>
                  <a:pt x="4221592" y="2083737"/>
                  <a:pt x="4221592" y="2083825"/>
                  <a:pt x="4221592" y="2083914"/>
                </a:cubicBezTo>
                <a:cubicBezTo>
                  <a:pt x="4221592" y="2084179"/>
                  <a:pt x="4221592" y="2084444"/>
                  <a:pt x="4221680" y="2084709"/>
                </a:cubicBezTo>
                <a:close/>
                <a:moveTo>
                  <a:pt x="4239532" y="2103268"/>
                </a:moveTo>
                <a:cubicBezTo>
                  <a:pt x="4236528" y="2083384"/>
                  <a:pt x="4236351" y="2052805"/>
                  <a:pt x="4233965" y="2060936"/>
                </a:cubicBezTo>
                <a:cubicBezTo>
                  <a:pt x="4230077" y="2073750"/>
                  <a:pt x="4227336" y="2097966"/>
                  <a:pt x="4239532" y="2103268"/>
                </a:cubicBezTo>
                <a:close/>
                <a:moveTo>
                  <a:pt x="1202039" y="398224"/>
                </a:moveTo>
                <a:cubicBezTo>
                  <a:pt x="1194262" y="410420"/>
                  <a:pt x="1143446" y="426240"/>
                  <a:pt x="1140529" y="431631"/>
                </a:cubicBezTo>
                <a:cubicBezTo>
                  <a:pt x="1151664" y="430040"/>
                  <a:pt x="1218565" y="400611"/>
                  <a:pt x="1202039" y="398224"/>
                </a:cubicBezTo>
                <a:close/>
                <a:moveTo>
                  <a:pt x="2304887" y="17941"/>
                </a:moveTo>
                <a:cubicBezTo>
                  <a:pt x="2301529" y="11490"/>
                  <a:pt x="2274309" y="15113"/>
                  <a:pt x="2272453" y="9280"/>
                </a:cubicBezTo>
                <a:cubicBezTo>
                  <a:pt x="2307184" y="1768"/>
                  <a:pt x="2329455" y="25542"/>
                  <a:pt x="2364541" y="28812"/>
                </a:cubicBezTo>
                <a:cubicBezTo>
                  <a:pt x="2365778" y="25630"/>
                  <a:pt x="2364453" y="20858"/>
                  <a:pt x="2370904" y="21300"/>
                </a:cubicBezTo>
                <a:cubicBezTo>
                  <a:pt x="2376030" y="25718"/>
                  <a:pt x="2378947" y="30933"/>
                  <a:pt x="2386017" y="34644"/>
                </a:cubicBezTo>
                <a:cubicBezTo>
                  <a:pt x="2423223" y="33054"/>
                  <a:pt x="2492421" y="55059"/>
                  <a:pt x="2523530" y="45338"/>
                </a:cubicBezTo>
                <a:cubicBezTo>
                  <a:pt x="2515576" y="39063"/>
                  <a:pt x="2483761" y="36412"/>
                  <a:pt x="2503734" y="30049"/>
                </a:cubicBezTo>
                <a:cubicBezTo>
                  <a:pt x="2476691" y="24569"/>
                  <a:pt x="2499227" y="37738"/>
                  <a:pt x="2485440" y="38356"/>
                </a:cubicBezTo>
                <a:cubicBezTo>
                  <a:pt x="2484644" y="36058"/>
                  <a:pt x="2481374" y="34468"/>
                  <a:pt x="2474923" y="33937"/>
                </a:cubicBezTo>
                <a:cubicBezTo>
                  <a:pt x="2484733" y="22802"/>
                  <a:pt x="2439219" y="26249"/>
                  <a:pt x="2421367" y="17411"/>
                </a:cubicBezTo>
                <a:cubicBezTo>
                  <a:pt x="2407492" y="19090"/>
                  <a:pt x="2430205" y="27132"/>
                  <a:pt x="2414473" y="27574"/>
                </a:cubicBezTo>
                <a:cubicBezTo>
                  <a:pt x="2403338" y="16616"/>
                  <a:pt x="2380802" y="11578"/>
                  <a:pt x="2381686" y="22890"/>
                </a:cubicBezTo>
                <a:cubicBezTo>
                  <a:pt x="2385132" y="19179"/>
                  <a:pt x="2337940" y="18118"/>
                  <a:pt x="2355173" y="10783"/>
                </a:cubicBezTo>
                <a:cubicBezTo>
                  <a:pt x="2296403" y="5038"/>
                  <a:pt x="2302589" y="-795"/>
                  <a:pt x="2256280" y="89"/>
                </a:cubicBezTo>
                <a:cubicBezTo>
                  <a:pt x="2260522" y="10164"/>
                  <a:pt x="2256545" y="6894"/>
                  <a:pt x="2260875" y="16969"/>
                </a:cubicBezTo>
                <a:cubicBezTo>
                  <a:pt x="2282793" y="12462"/>
                  <a:pt x="2290305" y="21388"/>
                  <a:pt x="2304710" y="17941"/>
                </a:cubicBezTo>
                <a:close/>
                <a:moveTo>
                  <a:pt x="2930944" y="440203"/>
                </a:moveTo>
                <a:cubicBezTo>
                  <a:pt x="2944289" y="443738"/>
                  <a:pt x="2962583" y="454255"/>
                  <a:pt x="2973365" y="454255"/>
                </a:cubicBezTo>
                <a:cubicBezTo>
                  <a:pt x="2962672" y="447450"/>
                  <a:pt x="2937927" y="436403"/>
                  <a:pt x="2930944" y="440203"/>
                </a:cubicBezTo>
                <a:close/>
                <a:moveTo>
                  <a:pt x="3134034" y="450632"/>
                </a:moveTo>
                <a:cubicBezTo>
                  <a:pt x="3128907" y="459204"/>
                  <a:pt x="3108050" y="441882"/>
                  <a:pt x="3097800" y="442147"/>
                </a:cubicBezTo>
                <a:cubicBezTo>
                  <a:pt x="3103367" y="452576"/>
                  <a:pt x="3143224" y="463623"/>
                  <a:pt x="3134034" y="450632"/>
                </a:cubicBezTo>
                <a:close/>
                <a:moveTo>
                  <a:pt x="3274905" y="367293"/>
                </a:moveTo>
                <a:cubicBezTo>
                  <a:pt x="3277380" y="363404"/>
                  <a:pt x="3288692" y="373921"/>
                  <a:pt x="3291873" y="371181"/>
                </a:cubicBezTo>
                <a:cubicBezTo>
                  <a:pt x="3283654" y="367558"/>
                  <a:pt x="3281445" y="352711"/>
                  <a:pt x="3292934" y="358809"/>
                </a:cubicBezTo>
                <a:cubicBezTo>
                  <a:pt x="3298856" y="367558"/>
                  <a:pt x="3305925" y="361637"/>
                  <a:pt x="3320242" y="364907"/>
                </a:cubicBezTo>
                <a:cubicBezTo>
                  <a:pt x="3293552" y="356157"/>
                  <a:pt x="3254755" y="330086"/>
                  <a:pt x="3242824" y="334947"/>
                </a:cubicBezTo>
                <a:cubicBezTo>
                  <a:pt x="3263151" y="338747"/>
                  <a:pt x="3287366" y="361902"/>
                  <a:pt x="3274816" y="367293"/>
                </a:cubicBezTo>
                <a:close/>
                <a:moveTo>
                  <a:pt x="3286571" y="642320"/>
                </a:moveTo>
                <a:cubicBezTo>
                  <a:pt x="3279678" y="647976"/>
                  <a:pt x="3289841" y="655753"/>
                  <a:pt x="3301506" y="663795"/>
                </a:cubicBezTo>
                <a:cubicBezTo>
                  <a:pt x="3298767" y="650539"/>
                  <a:pt x="3326340" y="677493"/>
                  <a:pt x="3314409" y="663000"/>
                </a:cubicBezTo>
                <a:cubicBezTo>
                  <a:pt x="3304246" y="655841"/>
                  <a:pt x="3298856" y="657962"/>
                  <a:pt x="3300092" y="648948"/>
                </a:cubicBezTo>
                <a:cubicBezTo>
                  <a:pt x="3302301" y="650627"/>
                  <a:pt x="3306013" y="650539"/>
                  <a:pt x="3301772" y="646739"/>
                </a:cubicBezTo>
                <a:cubicBezTo>
                  <a:pt x="3297882" y="647976"/>
                  <a:pt x="3293818" y="648683"/>
                  <a:pt x="3288869" y="647534"/>
                </a:cubicBezTo>
                <a:cubicBezTo>
                  <a:pt x="3289664" y="646032"/>
                  <a:pt x="3290194" y="644441"/>
                  <a:pt x="3286571" y="642320"/>
                </a:cubicBezTo>
                <a:close/>
                <a:moveTo>
                  <a:pt x="3322982" y="676256"/>
                </a:moveTo>
                <a:cubicBezTo>
                  <a:pt x="3345783" y="703034"/>
                  <a:pt x="3373179" y="747046"/>
                  <a:pt x="3402078" y="751023"/>
                </a:cubicBezTo>
                <a:cubicBezTo>
                  <a:pt x="3399604" y="748018"/>
                  <a:pt x="3394832" y="744483"/>
                  <a:pt x="3396511" y="742362"/>
                </a:cubicBezTo>
                <a:cubicBezTo>
                  <a:pt x="3408177" y="751641"/>
                  <a:pt x="3415246" y="747576"/>
                  <a:pt x="3429563" y="764456"/>
                </a:cubicBezTo>
                <a:cubicBezTo>
                  <a:pt x="3435485" y="759949"/>
                  <a:pt x="3426559" y="752171"/>
                  <a:pt x="3420196" y="744925"/>
                </a:cubicBezTo>
                <a:cubicBezTo>
                  <a:pt x="3401725" y="736617"/>
                  <a:pt x="3335708" y="692783"/>
                  <a:pt x="3341629" y="676433"/>
                </a:cubicBezTo>
                <a:cubicBezTo>
                  <a:pt x="3335442" y="676433"/>
                  <a:pt x="3327578" y="672721"/>
                  <a:pt x="3322982" y="676256"/>
                </a:cubicBezTo>
                <a:close/>
                <a:moveTo>
                  <a:pt x="3544453" y="599457"/>
                </a:moveTo>
                <a:cubicBezTo>
                  <a:pt x="3569198" y="625970"/>
                  <a:pt x="3576003" y="635868"/>
                  <a:pt x="3604990" y="654074"/>
                </a:cubicBezTo>
                <a:cubicBezTo>
                  <a:pt x="3603400" y="647711"/>
                  <a:pt x="3608173" y="643027"/>
                  <a:pt x="3600395" y="634896"/>
                </a:cubicBezTo>
                <a:cubicBezTo>
                  <a:pt x="3606139" y="635957"/>
                  <a:pt x="3608525" y="641083"/>
                  <a:pt x="3622401" y="651246"/>
                </a:cubicBezTo>
                <a:cubicBezTo>
                  <a:pt x="3618247" y="663088"/>
                  <a:pt x="3623196" y="676610"/>
                  <a:pt x="3628764" y="692164"/>
                </a:cubicBezTo>
                <a:cubicBezTo>
                  <a:pt x="3641578" y="705509"/>
                  <a:pt x="3667030" y="704006"/>
                  <a:pt x="3666058" y="723626"/>
                </a:cubicBezTo>
                <a:cubicBezTo>
                  <a:pt x="3674542" y="726542"/>
                  <a:pt x="3680641" y="721417"/>
                  <a:pt x="3687180" y="717882"/>
                </a:cubicBezTo>
                <a:cubicBezTo>
                  <a:pt x="3699465" y="735557"/>
                  <a:pt x="3707507" y="725305"/>
                  <a:pt x="3711484" y="740064"/>
                </a:cubicBezTo>
                <a:cubicBezTo>
                  <a:pt x="3716521" y="736529"/>
                  <a:pt x="3714754" y="730608"/>
                  <a:pt x="3706270" y="722124"/>
                </a:cubicBezTo>
                <a:cubicBezTo>
                  <a:pt x="3712544" y="717086"/>
                  <a:pt x="3730131" y="751464"/>
                  <a:pt x="3736406" y="746604"/>
                </a:cubicBezTo>
                <a:cubicBezTo>
                  <a:pt x="3745067" y="760567"/>
                  <a:pt x="3725183" y="747576"/>
                  <a:pt x="3719261" y="740241"/>
                </a:cubicBezTo>
                <a:cubicBezTo>
                  <a:pt x="3720322" y="746869"/>
                  <a:pt x="3715285" y="751199"/>
                  <a:pt x="3722354" y="759949"/>
                </a:cubicBezTo>
                <a:cubicBezTo>
                  <a:pt x="3728010" y="764809"/>
                  <a:pt x="3730485" y="758535"/>
                  <a:pt x="3734109" y="756414"/>
                </a:cubicBezTo>
                <a:cubicBezTo>
                  <a:pt x="3746569" y="773647"/>
                  <a:pt x="3754435" y="793532"/>
                  <a:pt x="3767780" y="785224"/>
                </a:cubicBezTo>
                <a:cubicBezTo>
                  <a:pt x="3778561" y="814477"/>
                  <a:pt x="3804633" y="834008"/>
                  <a:pt x="3817624" y="858311"/>
                </a:cubicBezTo>
                <a:cubicBezTo>
                  <a:pt x="3824518" y="860609"/>
                  <a:pt x="3826462" y="858665"/>
                  <a:pt x="3820628" y="848590"/>
                </a:cubicBezTo>
                <a:cubicBezTo>
                  <a:pt x="3835742" y="853716"/>
                  <a:pt x="3841485" y="875898"/>
                  <a:pt x="3846346" y="877489"/>
                </a:cubicBezTo>
                <a:cubicBezTo>
                  <a:pt x="3849882" y="882880"/>
                  <a:pt x="3845197" y="884294"/>
                  <a:pt x="3843253" y="887034"/>
                </a:cubicBezTo>
                <a:cubicBezTo>
                  <a:pt x="3854830" y="899937"/>
                  <a:pt x="3851826" y="909039"/>
                  <a:pt x="3862077" y="907183"/>
                </a:cubicBezTo>
                <a:cubicBezTo>
                  <a:pt x="3858542" y="920263"/>
                  <a:pt x="3878338" y="944743"/>
                  <a:pt x="3876394" y="958530"/>
                </a:cubicBezTo>
                <a:cubicBezTo>
                  <a:pt x="3871356" y="949781"/>
                  <a:pt x="3860929" y="915933"/>
                  <a:pt x="3851207" y="929631"/>
                </a:cubicBezTo>
                <a:cubicBezTo>
                  <a:pt x="3847761" y="924240"/>
                  <a:pt x="3852444" y="922826"/>
                  <a:pt x="3854477" y="920175"/>
                </a:cubicBezTo>
                <a:cubicBezTo>
                  <a:pt x="3846523" y="913370"/>
                  <a:pt x="3838746" y="907095"/>
                  <a:pt x="3830262" y="897550"/>
                </a:cubicBezTo>
                <a:cubicBezTo>
                  <a:pt x="3829289" y="887829"/>
                  <a:pt x="3827345" y="877666"/>
                  <a:pt x="3824341" y="866972"/>
                </a:cubicBezTo>
                <a:cubicBezTo>
                  <a:pt x="3815238" y="856190"/>
                  <a:pt x="3825313" y="875987"/>
                  <a:pt x="3815857" y="874042"/>
                </a:cubicBezTo>
                <a:cubicBezTo>
                  <a:pt x="3815415" y="856190"/>
                  <a:pt x="3798711" y="860963"/>
                  <a:pt x="3795530" y="858753"/>
                </a:cubicBezTo>
                <a:cubicBezTo>
                  <a:pt x="3795795" y="857074"/>
                  <a:pt x="3796060" y="855307"/>
                  <a:pt x="3796944" y="854246"/>
                </a:cubicBezTo>
                <a:cubicBezTo>
                  <a:pt x="3794646" y="856897"/>
                  <a:pt x="3794558" y="858135"/>
                  <a:pt x="3795530" y="858753"/>
                </a:cubicBezTo>
                <a:cubicBezTo>
                  <a:pt x="3792702" y="875545"/>
                  <a:pt x="3818331" y="919291"/>
                  <a:pt x="3845728" y="940767"/>
                </a:cubicBezTo>
                <a:cubicBezTo>
                  <a:pt x="3836714" y="942976"/>
                  <a:pt x="3839276" y="941032"/>
                  <a:pt x="3834857" y="949251"/>
                </a:cubicBezTo>
                <a:cubicBezTo>
                  <a:pt x="3839276" y="924594"/>
                  <a:pt x="3793320" y="915314"/>
                  <a:pt x="3789962" y="881378"/>
                </a:cubicBezTo>
                <a:cubicBezTo>
                  <a:pt x="3756821" y="853628"/>
                  <a:pt x="3722354" y="814830"/>
                  <a:pt x="3688772" y="775149"/>
                </a:cubicBezTo>
                <a:cubicBezTo>
                  <a:pt x="3671980" y="755353"/>
                  <a:pt x="3655365" y="735468"/>
                  <a:pt x="3638839" y="717528"/>
                </a:cubicBezTo>
                <a:cubicBezTo>
                  <a:pt x="3630531" y="708514"/>
                  <a:pt x="3622313" y="700029"/>
                  <a:pt x="3614093" y="692164"/>
                </a:cubicBezTo>
                <a:cubicBezTo>
                  <a:pt x="3605609" y="684652"/>
                  <a:pt x="3596683" y="678201"/>
                  <a:pt x="3588111" y="672456"/>
                </a:cubicBezTo>
                <a:cubicBezTo>
                  <a:pt x="3592971" y="671307"/>
                  <a:pt x="3598716" y="672721"/>
                  <a:pt x="3603488" y="671572"/>
                </a:cubicBezTo>
                <a:cubicBezTo>
                  <a:pt x="3592707" y="658935"/>
                  <a:pt x="3587139" y="660348"/>
                  <a:pt x="3577682" y="651776"/>
                </a:cubicBezTo>
                <a:cubicBezTo>
                  <a:pt x="3577947" y="631803"/>
                  <a:pt x="3521917" y="601578"/>
                  <a:pt x="3514670" y="584168"/>
                </a:cubicBezTo>
                <a:cubicBezTo>
                  <a:pt x="3523861" y="596629"/>
                  <a:pt x="3534202" y="600606"/>
                  <a:pt x="3544364" y="599457"/>
                </a:cubicBezTo>
                <a:close/>
                <a:moveTo>
                  <a:pt x="3728187" y="799276"/>
                </a:moveTo>
                <a:cubicBezTo>
                  <a:pt x="3731103" y="785047"/>
                  <a:pt x="3747895" y="821989"/>
                  <a:pt x="3750899" y="807849"/>
                </a:cubicBezTo>
                <a:cubicBezTo>
                  <a:pt x="3743122" y="797862"/>
                  <a:pt x="3736494" y="792648"/>
                  <a:pt x="3730574" y="789555"/>
                </a:cubicBezTo>
                <a:cubicBezTo>
                  <a:pt x="3728717" y="792383"/>
                  <a:pt x="3724122" y="794239"/>
                  <a:pt x="3728099" y="799188"/>
                </a:cubicBezTo>
                <a:close/>
                <a:moveTo>
                  <a:pt x="3493371" y="819337"/>
                </a:moveTo>
                <a:cubicBezTo>
                  <a:pt x="3499735" y="828970"/>
                  <a:pt x="3497790" y="836129"/>
                  <a:pt x="3497348" y="843729"/>
                </a:cubicBezTo>
                <a:cubicBezTo>
                  <a:pt x="3505126" y="854953"/>
                  <a:pt x="3507953" y="846999"/>
                  <a:pt x="3514758" y="854069"/>
                </a:cubicBezTo>
                <a:cubicBezTo>
                  <a:pt x="3511223" y="857339"/>
                  <a:pt x="3512372" y="861935"/>
                  <a:pt x="3515642" y="867149"/>
                </a:cubicBezTo>
                <a:cubicBezTo>
                  <a:pt x="3525276" y="850711"/>
                  <a:pt x="3499823" y="838515"/>
                  <a:pt x="3504065" y="822519"/>
                </a:cubicBezTo>
                <a:cubicBezTo>
                  <a:pt x="3501413" y="825082"/>
                  <a:pt x="3496376" y="818012"/>
                  <a:pt x="3493371" y="819337"/>
                </a:cubicBezTo>
                <a:close/>
                <a:moveTo>
                  <a:pt x="4074622" y="1388746"/>
                </a:moveTo>
                <a:cubicBezTo>
                  <a:pt x="4072678" y="1360731"/>
                  <a:pt x="4092739" y="1396965"/>
                  <a:pt x="4094772" y="1379466"/>
                </a:cubicBezTo>
                <a:cubicBezTo>
                  <a:pt x="4085580" y="1382383"/>
                  <a:pt x="4077097" y="1363382"/>
                  <a:pt x="4068082" y="1362056"/>
                </a:cubicBezTo>
                <a:cubicBezTo>
                  <a:pt x="4080455" y="1378759"/>
                  <a:pt x="4065696" y="1374606"/>
                  <a:pt x="4074622" y="1388746"/>
                </a:cubicBezTo>
                <a:close/>
                <a:moveTo>
                  <a:pt x="4082135" y="1484634"/>
                </a:moveTo>
                <a:cubicBezTo>
                  <a:pt x="4078069" y="1484457"/>
                  <a:pt x="4074533" y="1479508"/>
                  <a:pt x="4070026" y="1483839"/>
                </a:cubicBezTo>
                <a:cubicBezTo>
                  <a:pt x="4076213" y="1498067"/>
                  <a:pt x="4071617" y="1502928"/>
                  <a:pt x="4071617" y="1511766"/>
                </a:cubicBezTo>
                <a:cubicBezTo>
                  <a:pt x="4074799" y="1509468"/>
                  <a:pt x="4086200" y="1534920"/>
                  <a:pt x="4083107" y="1518571"/>
                </a:cubicBezTo>
                <a:cubicBezTo>
                  <a:pt x="4067729" y="1500719"/>
                  <a:pt x="4085051" y="1496653"/>
                  <a:pt x="4082222" y="1484634"/>
                </a:cubicBezTo>
                <a:close/>
                <a:moveTo>
                  <a:pt x="3930658" y="3402930"/>
                </a:moveTo>
                <a:cubicBezTo>
                  <a:pt x="3940290" y="3396390"/>
                  <a:pt x="3954784" y="3397981"/>
                  <a:pt x="3951072" y="3395860"/>
                </a:cubicBezTo>
                <a:cubicBezTo>
                  <a:pt x="3954961" y="3381366"/>
                  <a:pt x="3936667" y="3390381"/>
                  <a:pt x="3930658" y="3402930"/>
                </a:cubicBezTo>
                <a:close/>
                <a:moveTo>
                  <a:pt x="3753551" y="3654803"/>
                </a:moveTo>
                <a:cubicBezTo>
                  <a:pt x="3740029" y="3671506"/>
                  <a:pt x="3723062" y="3679018"/>
                  <a:pt x="3723680" y="3693158"/>
                </a:cubicBezTo>
                <a:cubicBezTo>
                  <a:pt x="3733224" y="3687236"/>
                  <a:pt x="3752314" y="3669738"/>
                  <a:pt x="3748778" y="3685557"/>
                </a:cubicBezTo>
                <a:cubicBezTo>
                  <a:pt x="3751871" y="3671948"/>
                  <a:pt x="3790934" y="3646407"/>
                  <a:pt x="3780329" y="3648086"/>
                </a:cubicBezTo>
                <a:cubicBezTo>
                  <a:pt x="3769989" y="3656482"/>
                  <a:pt x="3742239" y="3677427"/>
                  <a:pt x="3753551" y="3654714"/>
                </a:cubicBezTo>
                <a:close/>
                <a:moveTo>
                  <a:pt x="3943118" y="3871589"/>
                </a:moveTo>
                <a:cubicBezTo>
                  <a:pt x="3942411" y="3878041"/>
                  <a:pt x="3942411" y="3877599"/>
                  <a:pt x="3939848" y="3900488"/>
                </a:cubicBezTo>
                <a:cubicBezTo>
                  <a:pt x="3955756" y="3878660"/>
                  <a:pt x="3970073" y="3857272"/>
                  <a:pt x="3961058" y="3846932"/>
                </a:cubicBezTo>
                <a:cubicBezTo>
                  <a:pt x="3956463" y="3854621"/>
                  <a:pt x="3937815" y="3868673"/>
                  <a:pt x="3943118" y="3871589"/>
                </a:cubicBezTo>
                <a:close/>
                <a:moveTo>
                  <a:pt x="3259086" y="4135127"/>
                </a:moveTo>
                <a:cubicBezTo>
                  <a:pt x="3251662" y="4141048"/>
                  <a:pt x="3244857" y="4139193"/>
                  <a:pt x="3245122" y="4143877"/>
                </a:cubicBezTo>
                <a:cubicBezTo>
                  <a:pt x="3264212" y="4138309"/>
                  <a:pt x="3229391" y="4158194"/>
                  <a:pt x="3230982" y="4162436"/>
                </a:cubicBezTo>
                <a:cubicBezTo>
                  <a:pt x="3243355" y="4158636"/>
                  <a:pt x="3273226" y="4138309"/>
                  <a:pt x="3266951" y="4136718"/>
                </a:cubicBezTo>
                <a:cubicBezTo>
                  <a:pt x="3247597" y="4149356"/>
                  <a:pt x="3254932" y="4142551"/>
                  <a:pt x="3259174" y="4135127"/>
                </a:cubicBezTo>
                <a:close/>
                <a:moveTo>
                  <a:pt x="2630642" y="4391861"/>
                </a:moveTo>
                <a:cubicBezTo>
                  <a:pt x="2638419" y="4392656"/>
                  <a:pt x="2651057" y="4389033"/>
                  <a:pt x="2654238" y="4394070"/>
                </a:cubicBezTo>
                <a:cubicBezTo>
                  <a:pt x="2629228" y="4402024"/>
                  <a:pt x="2587691" y="4396456"/>
                  <a:pt x="2601124" y="4408299"/>
                </a:cubicBezTo>
                <a:cubicBezTo>
                  <a:pt x="2608548" y="4399726"/>
                  <a:pt x="2634265" y="4402996"/>
                  <a:pt x="2640717" y="4406354"/>
                </a:cubicBezTo>
                <a:cubicBezTo>
                  <a:pt x="2645136" y="4398754"/>
                  <a:pt x="2693831" y="4376749"/>
                  <a:pt x="2678984" y="4381609"/>
                </a:cubicBezTo>
                <a:cubicBezTo>
                  <a:pt x="2656094" y="4393363"/>
                  <a:pt x="2638065" y="4383111"/>
                  <a:pt x="2630554" y="4391949"/>
                </a:cubicBezTo>
                <a:close/>
                <a:moveTo>
                  <a:pt x="2502938" y="4399107"/>
                </a:moveTo>
                <a:cubicBezTo>
                  <a:pt x="2503291" y="4412188"/>
                  <a:pt x="2483054" y="4427035"/>
                  <a:pt x="2505236" y="4432602"/>
                </a:cubicBezTo>
                <a:cubicBezTo>
                  <a:pt x="2502408" y="4427653"/>
                  <a:pt x="2511246" y="4425886"/>
                  <a:pt x="2514074" y="4422086"/>
                </a:cubicBezTo>
                <a:cubicBezTo>
                  <a:pt x="2496929" y="4419169"/>
                  <a:pt x="2499050" y="4402820"/>
                  <a:pt x="2530600" y="4397959"/>
                </a:cubicBezTo>
                <a:cubicBezTo>
                  <a:pt x="2533781" y="4387530"/>
                  <a:pt x="2513190" y="4397959"/>
                  <a:pt x="2503027" y="4399107"/>
                </a:cubicBezTo>
                <a:close/>
                <a:moveTo>
                  <a:pt x="2409083" y="4426416"/>
                </a:moveTo>
                <a:cubicBezTo>
                  <a:pt x="2398212" y="4430746"/>
                  <a:pt x="2421367" y="4435695"/>
                  <a:pt x="2418186" y="4444621"/>
                </a:cubicBezTo>
                <a:lnTo>
                  <a:pt x="2396533" y="4448156"/>
                </a:lnTo>
                <a:lnTo>
                  <a:pt x="2393970" y="4434546"/>
                </a:lnTo>
                <a:cubicBezTo>
                  <a:pt x="2377621" y="4445947"/>
                  <a:pt x="2345452" y="4447891"/>
                  <a:pt x="2359062" y="4456906"/>
                </a:cubicBezTo>
                <a:cubicBezTo>
                  <a:pt x="2350224" y="4453812"/>
                  <a:pt x="2336525" y="4458231"/>
                  <a:pt x="2332372" y="4463799"/>
                </a:cubicBezTo>
                <a:cubicBezTo>
                  <a:pt x="2374262" y="4461325"/>
                  <a:pt x="2384779" y="4449305"/>
                  <a:pt x="2419246" y="4450101"/>
                </a:cubicBezTo>
                <a:cubicBezTo>
                  <a:pt x="2419246" y="4446654"/>
                  <a:pt x="2419599" y="4443473"/>
                  <a:pt x="2429056" y="4442854"/>
                </a:cubicBezTo>
                <a:cubicBezTo>
                  <a:pt x="2412618" y="4437993"/>
                  <a:pt x="2427995" y="4425709"/>
                  <a:pt x="2409171" y="4426504"/>
                </a:cubicBezTo>
                <a:close/>
                <a:moveTo>
                  <a:pt x="2177095" y="4583195"/>
                </a:moveTo>
                <a:cubicBezTo>
                  <a:pt x="2187965" y="4586731"/>
                  <a:pt x="2215362" y="4580809"/>
                  <a:pt x="2207055" y="4595303"/>
                </a:cubicBezTo>
                <a:cubicBezTo>
                  <a:pt x="2248326" y="4591414"/>
                  <a:pt x="2190440" y="4573120"/>
                  <a:pt x="2177095" y="4583195"/>
                </a:cubicBezTo>
                <a:close/>
                <a:moveTo>
                  <a:pt x="1950498" y="4435518"/>
                </a:moveTo>
                <a:cubicBezTo>
                  <a:pt x="1956773" y="4437109"/>
                  <a:pt x="1962605" y="4438965"/>
                  <a:pt x="1966582" y="4441705"/>
                </a:cubicBezTo>
                <a:cubicBezTo>
                  <a:pt x="2026325" y="4439319"/>
                  <a:pt x="1962429" y="4434988"/>
                  <a:pt x="1950498" y="4435518"/>
                </a:cubicBezTo>
                <a:close/>
                <a:moveTo>
                  <a:pt x="1917887" y="4447980"/>
                </a:moveTo>
                <a:cubicBezTo>
                  <a:pt x="1922483" y="4456376"/>
                  <a:pt x="1947140" y="4459646"/>
                  <a:pt x="1961015" y="4458143"/>
                </a:cubicBezTo>
                <a:cubicBezTo>
                  <a:pt x="1956950" y="4451957"/>
                  <a:pt x="1937507" y="4447096"/>
                  <a:pt x="1950409" y="4441086"/>
                </a:cubicBezTo>
                <a:cubicBezTo>
                  <a:pt x="1921599" y="4437905"/>
                  <a:pt x="1904366" y="4441175"/>
                  <a:pt x="1885541" y="4443649"/>
                </a:cubicBezTo>
                <a:cubicBezTo>
                  <a:pt x="1901272" y="4453901"/>
                  <a:pt x="1869545" y="4453106"/>
                  <a:pt x="1879444" y="4457171"/>
                </a:cubicBezTo>
                <a:cubicBezTo>
                  <a:pt x="1886602" y="4453724"/>
                  <a:pt x="1905161" y="4454697"/>
                  <a:pt x="1912054" y="4458761"/>
                </a:cubicBezTo>
                <a:cubicBezTo>
                  <a:pt x="1919213" y="4452133"/>
                  <a:pt x="1909668" y="4450012"/>
                  <a:pt x="1917799" y="4447980"/>
                </a:cubicBezTo>
                <a:close/>
                <a:moveTo>
                  <a:pt x="1843740" y="4421909"/>
                </a:moveTo>
                <a:cubicBezTo>
                  <a:pt x="1844181" y="4428802"/>
                  <a:pt x="1834902" y="4430305"/>
                  <a:pt x="1826860" y="4431453"/>
                </a:cubicBezTo>
                <a:cubicBezTo>
                  <a:pt x="1825888" y="4425532"/>
                  <a:pt x="1803352" y="4427653"/>
                  <a:pt x="1800524" y="4422439"/>
                </a:cubicBezTo>
                <a:cubicBezTo>
                  <a:pt x="1794602" y="4424207"/>
                  <a:pt x="1797960" y="4432426"/>
                  <a:pt x="1783732" y="4428537"/>
                </a:cubicBezTo>
                <a:cubicBezTo>
                  <a:pt x="1690848" y="4414043"/>
                  <a:pt x="1621562" y="4405471"/>
                  <a:pt x="1557047" y="4386558"/>
                </a:cubicBezTo>
                <a:cubicBezTo>
                  <a:pt x="1524701" y="4377986"/>
                  <a:pt x="1492974" y="4369590"/>
                  <a:pt x="1459391" y="4360752"/>
                </a:cubicBezTo>
                <a:cubicBezTo>
                  <a:pt x="1442688" y="4356157"/>
                  <a:pt x="1425455" y="4351473"/>
                  <a:pt x="1407425" y="4346612"/>
                </a:cubicBezTo>
                <a:cubicBezTo>
                  <a:pt x="1389839" y="4340514"/>
                  <a:pt x="1371368" y="4334063"/>
                  <a:pt x="1351925" y="4327346"/>
                </a:cubicBezTo>
                <a:cubicBezTo>
                  <a:pt x="1348567" y="4345728"/>
                  <a:pt x="1335311" y="4318862"/>
                  <a:pt x="1324617" y="4323634"/>
                </a:cubicBezTo>
                <a:cubicBezTo>
                  <a:pt x="1330273" y="4341133"/>
                  <a:pt x="1342469" y="4342282"/>
                  <a:pt x="1366065" y="4355715"/>
                </a:cubicBezTo>
                <a:cubicBezTo>
                  <a:pt x="1373136" y="4348733"/>
                  <a:pt x="1354312" y="4345551"/>
                  <a:pt x="1353869" y="4339719"/>
                </a:cubicBezTo>
                <a:cubicBezTo>
                  <a:pt x="1360852" y="4342282"/>
                  <a:pt x="1365535" y="4342370"/>
                  <a:pt x="1370042" y="4342370"/>
                </a:cubicBezTo>
                <a:cubicBezTo>
                  <a:pt x="1359526" y="4351385"/>
                  <a:pt x="1394169" y="4359162"/>
                  <a:pt x="1375699" y="4361901"/>
                </a:cubicBezTo>
                <a:cubicBezTo>
                  <a:pt x="1413877" y="4372418"/>
                  <a:pt x="1457093" y="4377809"/>
                  <a:pt x="1503756" y="4387972"/>
                </a:cubicBezTo>
                <a:cubicBezTo>
                  <a:pt x="1527176" y="4392745"/>
                  <a:pt x="1551656" y="4397959"/>
                  <a:pt x="1577373" y="4404057"/>
                </a:cubicBezTo>
                <a:cubicBezTo>
                  <a:pt x="1590188" y="4407150"/>
                  <a:pt x="1603356" y="4410243"/>
                  <a:pt x="1616877" y="4413513"/>
                </a:cubicBezTo>
                <a:cubicBezTo>
                  <a:pt x="1630488" y="4416164"/>
                  <a:pt x="1644451" y="4418904"/>
                  <a:pt x="1658856" y="4421732"/>
                </a:cubicBezTo>
                <a:cubicBezTo>
                  <a:pt x="1659210" y="4416960"/>
                  <a:pt x="1663982" y="4415369"/>
                  <a:pt x="1670787" y="4415104"/>
                </a:cubicBezTo>
                <a:cubicBezTo>
                  <a:pt x="1682718" y="4423941"/>
                  <a:pt x="1684662" y="4419876"/>
                  <a:pt x="1707993" y="4423499"/>
                </a:cubicBezTo>
                <a:cubicBezTo>
                  <a:pt x="1700746" y="4430658"/>
                  <a:pt x="1703398" y="4433221"/>
                  <a:pt x="1717008" y="4438788"/>
                </a:cubicBezTo>
                <a:cubicBezTo>
                  <a:pt x="1718334" y="4435695"/>
                  <a:pt x="1717008" y="4430835"/>
                  <a:pt x="1723459" y="4431277"/>
                </a:cubicBezTo>
                <a:cubicBezTo>
                  <a:pt x="1751386" y="4435342"/>
                  <a:pt x="1788239" y="4436756"/>
                  <a:pt x="1820585" y="4435607"/>
                </a:cubicBezTo>
                <a:cubicBezTo>
                  <a:pt x="1849572" y="4434370"/>
                  <a:pt x="1874936" y="4428802"/>
                  <a:pt x="1887839" y="4423588"/>
                </a:cubicBezTo>
                <a:cubicBezTo>
                  <a:pt x="1877853" y="4425886"/>
                  <a:pt x="1856112" y="4421202"/>
                  <a:pt x="1843740" y="4421909"/>
                </a:cubicBezTo>
                <a:close/>
                <a:moveTo>
                  <a:pt x="1159442" y="3968627"/>
                </a:moveTo>
                <a:cubicBezTo>
                  <a:pt x="1178177" y="3975697"/>
                  <a:pt x="1198769" y="3989748"/>
                  <a:pt x="1177471" y="3986390"/>
                </a:cubicBezTo>
                <a:cubicBezTo>
                  <a:pt x="1187634" y="3994167"/>
                  <a:pt x="1200890" y="4003093"/>
                  <a:pt x="1209021" y="3998233"/>
                </a:cubicBezTo>
                <a:cubicBezTo>
                  <a:pt x="1222542" y="4010959"/>
                  <a:pt x="1224045" y="4031727"/>
                  <a:pt x="1244902" y="4036411"/>
                </a:cubicBezTo>
                <a:cubicBezTo>
                  <a:pt x="1243399" y="4041007"/>
                  <a:pt x="1240572" y="4043923"/>
                  <a:pt x="1236241" y="4044630"/>
                </a:cubicBezTo>
                <a:cubicBezTo>
                  <a:pt x="1251442" y="4049491"/>
                  <a:pt x="1259572" y="4044630"/>
                  <a:pt x="1272387" y="4046044"/>
                </a:cubicBezTo>
                <a:cubicBezTo>
                  <a:pt x="1280429" y="4050994"/>
                  <a:pt x="1271857" y="4057622"/>
                  <a:pt x="1286881" y="4061864"/>
                </a:cubicBezTo>
                <a:cubicBezTo>
                  <a:pt x="1293774" y="4056915"/>
                  <a:pt x="1318431" y="4063013"/>
                  <a:pt x="1341673" y="4072027"/>
                </a:cubicBezTo>
                <a:cubicBezTo>
                  <a:pt x="1340171" y="4073441"/>
                  <a:pt x="1338934" y="4074855"/>
                  <a:pt x="1338846" y="4076269"/>
                </a:cubicBezTo>
                <a:cubicBezTo>
                  <a:pt x="1338581" y="4079804"/>
                  <a:pt x="1340967" y="4083604"/>
                  <a:pt x="1342204" y="4087228"/>
                </a:cubicBezTo>
                <a:cubicBezTo>
                  <a:pt x="1344325" y="4084930"/>
                  <a:pt x="1348037" y="4082809"/>
                  <a:pt x="1348214" y="4080334"/>
                </a:cubicBezTo>
                <a:cubicBezTo>
                  <a:pt x="1348390" y="4078302"/>
                  <a:pt x="1347771" y="4076181"/>
                  <a:pt x="1346976" y="4074060"/>
                </a:cubicBezTo>
                <a:cubicBezTo>
                  <a:pt x="1372694" y="4084753"/>
                  <a:pt x="1394788" y="4098363"/>
                  <a:pt x="1385508" y="4103754"/>
                </a:cubicBezTo>
                <a:cubicBezTo>
                  <a:pt x="1398942" y="4107112"/>
                  <a:pt x="1412375" y="4112415"/>
                  <a:pt x="1425455" y="4117718"/>
                </a:cubicBezTo>
                <a:cubicBezTo>
                  <a:pt x="1425366" y="4117718"/>
                  <a:pt x="1425278" y="4117718"/>
                  <a:pt x="1425189" y="4117718"/>
                </a:cubicBezTo>
                <a:cubicBezTo>
                  <a:pt x="1423422" y="4117894"/>
                  <a:pt x="1421831" y="4120192"/>
                  <a:pt x="1420329" y="4121695"/>
                </a:cubicBezTo>
                <a:cubicBezTo>
                  <a:pt x="1417500" y="4124346"/>
                  <a:pt x="1418561" y="4128323"/>
                  <a:pt x="1424129" y="4129648"/>
                </a:cubicBezTo>
                <a:cubicBezTo>
                  <a:pt x="1436060" y="4132653"/>
                  <a:pt x="1449934" y="4128941"/>
                  <a:pt x="1459303" y="4140342"/>
                </a:cubicBezTo>
                <a:cubicBezTo>
                  <a:pt x="1470438" y="4132388"/>
                  <a:pt x="1479894" y="4135923"/>
                  <a:pt x="1491295" y="4141844"/>
                </a:cubicBezTo>
                <a:cubicBezTo>
                  <a:pt x="1497746" y="4145202"/>
                  <a:pt x="1502784" y="4141844"/>
                  <a:pt x="1505347" y="4134863"/>
                </a:cubicBezTo>
                <a:cubicBezTo>
                  <a:pt x="1506231" y="4134597"/>
                  <a:pt x="1507114" y="4134686"/>
                  <a:pt x="1507998" y="4134332"/>
                </a:cubicBezTo>
                <a:cubicBezTo>
                  <a:pt x="1507291" y="4133978"/>
                  <a:pt x="1506761" y="4133537"/>
                  <a:pt x="1506054" y="4133183"/>
                </a:cubicBezTo>
                <a:cubicBezTo>
                  <a:pt x="1506672" y="4131062"/>
                  <a:pt x="1506849" y="4128411"/>
                  <a:pt x="1506937" y="4125760"/>
                </a:cubicBezTo>
                <a:cubicBezTo>
                  <a:pt x="1515156" y="4127262"/>
                  <a:pt x="1524171" y="4129560"/>
                  <a:pt x="1525497" y="4124522"/>
                </a:cubicBezTo>
                <a:cubicBezTo>
                  <a:pt x="1519487" y="4123285"/>
                  <a:pt x="1513212" y="4121959"/>
                  <a:pt x="1506937" y="4120546"/>
                </a:cubicBezTo>
                <a:cubicBezTo>
                  <a:pt x="1506054" y="4114713"/>
                  <a:pt x="1503491" y="4106405"/>
                  <a:pt x="1500044" y="4108791"/>
                </a:cubicBezTo>
                <a:cubicBezTo>
                  <a:pt x="1495360" y="4111973"/>
                  <a:pt x="1490499" y="4113917"/>
                  <a:pt x="1485639" y="4115420"/>
                </a:cubicBezTo>
                <a:cubicBezTo>
                  <a:pt x="1481220" y="4114271"/>
                  <a:pt x="1476801" y="4113299"/>
                  <a:pt x="1472294" y="4111973"/>
                </a:cubicBezTo>
                <a:cubicBezTo>
                  <a:pt x="1454265" y="4105963"/>
                  <a:pt x="1435794" y="4099424"/>
                  <a:pt x="1417766" y="4092795"/>
                </a:cubicBezTo>
                <a:cubicBezTo>
                  <a:pt x="1381708" y="4079362"/>
                  <a:pt x="1346976" y="4066459"/>
                  <a:pt x="1320022" y="4056384"/>
                </a:cubicBezTo>
                <a:cubicBezTo>
                  <a:pt x="1323380" y="4054087"/>
                  <a:pt x="1327092" y="4052230"/>
                  <a:pt x="1331952" y="4051877"/>
                </a:cubicBezTo>
                <a:cubicBezTo>
                  <a:pt x="1345562" y="4056119"/>
                  <a:pt x="1350511" y="4070260"/>
                  <a:pt x="1359084" y="4061687"/>
                </a:cubicBezTo>
                <a:cubicBezTo>
                  <a:pt x="1344944" y="4056915"/>
                  <a:pt x="1338669" y="4050728"/>
                  <a:pt x="1329390" y="4045072"/>
                </a:cubicBezTo>
                <a:cubicBezTo>
                  <a:pt x="1322054" y="4051435"/>
                  <a:pt x="1309240" y="4048253"/>
                  <a:pt x="1296337" y="4043393"/>
                </a:cubicBezTo>
                <a:cubicBezTo>
                  <a:pt x="1283699" y="4037914"/>
                  <a:pt x="1270885" y="4031109"/>
                  <a:pt x="1262400" y="4032081"/>
                </a:cubicBezTo>
                <a:cubicBezTo>
                  <a:pt x="1269382" y="4031285"/>
                  <a:pt x="1271857" y="4025187"/>
                  <a:pt x="1267703" y="4019266"/>
                </a:cubicBezTo>
                <a:cubicBezTo>
                  <a:pt x="1248967" y="4012903"/>
                  <a:pt x="1224840" y="3999116"/>
                  <a:pt x="1214854" y="3985418"/>
                </a:cubicBezTo>
                <a:cubicBezTo>
                  <a:pt x="1217505" y="3982325"/>
                  <a:pt x="1223868" y="3984534"/>
                  <a:pt x="1226784" y="3981883"/>
                </a:cubicBezTo>
                <a:cubicBezTo>
                  <a:pt x="1199211" y="3968803"/>
                  <a:pt x="1187546" y="3973841"/>
                  <a:pt x="1159530" y="3968361"/>
                </a:cubicBezTo>
                <a:close/>
                <a:moveTo>
                  <a:pt x="1281932" y="4187358"/>
                </a:moveTo>
                <a:cubicBezTo>
                  <a:pt x="1308179" y="4190274"/>
                  <a:pt x="1330803" y="4192837"/>
                  <a:pt x="1355549" y="4210955"/>
                </a:cubicBezTo>
                <a:cubicBezTo>
                  <a:pt x="1356963" y="4207419"/>
                  <a:pt x="1355195" y="4204415"/>
                  <a:pt x="1353339" y="4201410"/>
                </a:cubicBezTo>
                <a:cubicBezTo>
                  <a:pt x="1361558" y="4204503"/>
                  <a:pt x="1366419" y="4203796"/>
                  <a:pt x="1369512" y="4201233"/>
                </a:cubicBezTo>
                <a:cubicBezTo>
                  <a:pt x="1339111" y="4194340"/>
                  <a:pt x="1325059" y="4186651"/>
                  <a:pt x="1295453" y="4180553"/>
                </a:cubicBezTo>
                <a:cubicBezTo>
                  <a:pt x="1327003" y="4191512"/>
                  <a:pt x="1289620" y="4187623"/>
                  <a:pt x="1282019" y="4187446"/>
                </a:cubicBezTo>
                <a:close/>
                <a:moveTo>
                  <a:pt x="1234385" y="4153775"/>
                </a:moveTo>
                <a:cubicBezTo>
                  <a:pt x="1226166" y="4150240"/>
                  <a:pt x="1220068" y="4146528"/>
                  <a:pt x="1216798" y="4142728"/>
                </a:cubicBezTo>
                <a:cubicBezTo>
                  <a:pt x="1208579" y="4147942"/>
                  <a:pt x="1232617" y="4170036"/>
                  <a:pt x="1226608" y="4159431"/>
                </a:cubicBezTo>
                <a:cubicBezTo>
                  <a:pt x="1213616" y="4151831"/>
                  <a:pt x="1235357" y="4158636"/>
                  <a:pt x="1234385" y="4153863"/>
                </a:cubicBezTo>
                <a:close/>
                <a:moveTo>
                  <a:pt x="1125859" y="4170566"/>
                </a:moveTo>
                <a:cubicBezTo>
                  <a:pt x="1113221" y="4186032"/>
                  <a:pt x="1168986" y="4198228"/>
                  <a:pt x="1170842" y="4212987"/>
                </a:cubicBezTo>
                <a:lnTo>
                  <a:pt x="1172963" y="4207862"/>
                </a:lnTo>
                <a:cubicBezTo>
                  <a:pt x="1175968" y="4209098"/>
                  <a:pt x="1178884" y="4210159"/>
                  <a:pt x="1178796" y="4207508"/>
                </a:cubicBezTo>
                <a:cubicBezTo>
                  <a:pt x="1167837" y="4200703"/>
                  <a:pt x="1151488" y="4194428"/>
                  <a:pt x="1131868" y="4182585"/>
                </a:cubicBezTo>
                <a:cubicBezTo>
                  <a:pt x="1133194" y="4178432"/>
                  <a:pt x="1136464" y="4174102"/>
                  <a:pt x="1125770" y="4170478"/>
                </a:cubicBezTo>
                <a:close/>
                <a:moveTo>
                  <a:pt x="963688" y="4295442"/>
                </a:moveTo>
                <a:cubicBezTo>
                  <a:pt x="968814" y="4295972"/>
                  <a:pt x="985429" y="4291642"/>
                  <a:pt x="974912" y="4285544"/>
                </a:cubicBezTo>
                <a:cubicBezTo>
                  <a:pt x="961567" y="4289521"/>
                  <a:pt x="955204" y="4279535"/>
                  <a:pt x="944599" y="4282451"/>
                </a:cubicBezTo>
                <a:cubicBezTo>
                  <a:pt x="953083" y="4287400"/>
                  <a:pt x="956618" y="4291112"/>
                  <a:pt x="957325" y="4295442"/>
                </a:cubicBezTo>
                <a:cubicBezTo>
                  <a:pt x="939296" y="4290935"/>
                  <a:pt x="940268" y="4286782"/>
                  <a:pt x="922328" y="4275999"/>
                </a:cubicBezTo>
                <a:cubicBezTo>
                  <a:pt x="918793" y="4279976"/>
                  <a:pt x="925068" y="4284660"/>
                  <a:pt x="922151" y="4288726"/>
                </a:cubicBezTo>
                <a:cubicBezTo>
                  <a:pt x="906774" y="4275204"/>
                  <a:pt x="891131" y="4277148"/>
                  <a:pt x="878494" y="4272818"/>
                </a:cubicBezTo>
                <a:cubicBezTo>
                  <a:pt x="893341" y="4280684"/>
                  <a:pt x="890866" y="4287312"/>
                  <a:pt x="905802" y="4295177"/>
                </a:cubicBezTo>
                <a:cubicBezTo>
                  <a:pt x="924714" y="4293144"/>
                  <a:pt x="936910" y="4305076"/>
                  <a:pt x="971730" y="4317890"/>
                </a:cubicBezTo>
                <a:cubicBezTo>
                  <a:pt x="972615" y="4312234"/>
                  <a:pt x="981098" y="4316299"/>
                  <a:pt x="985694" y="4315415"/>
                </a:cubicBezTo>
                <a:cubicBezTo>
                  <a:pt x="972615" y="4308699"/>
                  <a:pt x="969875" y="4302070"/>
                  <a:pt x="963600" y="4295442"/>
                </a:cubicBezTo>
                <a:close/>
                <a:moveTo>
                  <a:pt x="1099523" y="3778706"/>
                </a:moveTo>
                <a:cubicBezTo>
                  <a:pt x="1110835" y="3781269"/>
                  <a:pt x="1114989" y="3795144"/>
                  <a:pt x="1118612" y="3790107"/>
                </a:cubicBezTo>
                <a:cubicBezTo>
                  <a:pt x="1101997" y="3778971"/>
                  <a:pt x="1111453" y="3776320"/>
                  <a:pt x="1110393" y="3768985"/>
                </a:cubicBezTo>
                <a:cubicBezTo>
                  <a:pt x="1101467" y="3771282"/>
                  <a:pt x="1099700" y="3768631"/>
                  <a:pt x="1099523" y="3778706"/>
                </a:cubicBezTo>
                <a:close/>
                <a:moveTo>
                  <a:pt x="3391120" y="440380"/>
                </a:moveTo>
                <a:cubicBezTo>
                  <a:pt x="3410121" y="455934"/>
                  <a:pt x="3418959" y="451515"/>
                  <a:pt x="3433010" y="457525"/>
                </a:cubicBezTo>
                <a:cubicBezTo>
                  <a:pt x="3444146" y="468749"/>
                  <a:pt x="3444764" y="478117"/>
                  <a:pt x="3451392" y="488545"/>
                </a:cubicBezTo>
                <a:cubicBezTo>
                  <a:pt x="3462086" y="492257"/>
                  <a:pt x="3473663" y="501890"/>
                  <a:pt x="3486743" y="513025"/>
                </a:cubicBezTo>
                <a:cubicBezTo>
                  <a:pt x="3499204" y="524956"/>
                  <a:pt x="3513080" y="538478"/>
                  <a:pt x="3529517" y="549083"/>
                </a:cubicBezTo>
                <a:cubicBezTo>
                  <a:pt x="3508484" y="532556"/>
                  <a:pt x="3509810" y="521686"/>
                  <a:pt x="3504949" y="509137"/>
                </a:cubicBezTo>
                <a:cubicBezTo>
                  <a:pt x="3485595" y="501448"/>
                  <a:pt x="3478436" y="488987"/>
                  <a:pt x="3460760" y="485187"/>
                </a:cubicBezTo>
                <a:cubicBezTo>
                  <a:pt x="3464119" y="481210"/>
                  <a:pt x="3460849" y="477940"/>
                  <a:pt x="3453601" y="476261"/>
                </a:cubicBezTo>
                <a:cubicBezTo>
                  <a:pt x="3458374" y="471223"/>
                  <a:pt x="3462439" y="466097"/>
                  <a:pt x="3452895" y="458497"/>
                </a:cubicBezTo>
                <a:cubicBezTo>
                  <a:pt x="3438578" y="457525"/>
                  <a:pt x="3417544" y="443385"/>
                  <a:pt x="3403139" y="442324"/>
                </a:cubicBezTo>
                <a:cubicBezTo>
                  <a:pt x="3400841" y="436050"/>
                  <a:pt x="3400664" y="430128"/>
                  <a:pt x="3396069" y="423412"/>
                </a:cubicBezTo>
                <a:cubicBezTo>
                  <a:pt x="3394124" y="426682"/>
                  <a:pt x="3390502" y="426858"/>
                  <a:pt x="3386878" y="427035"/>
                </a:cubicBezTo>
                <a:cubicBezTo>
                  <a:pt x="3395009" y="432514"/>
                  <a:pt x="3395716" y="436845"/>
                  <a:pt x="3391031" y="440292"/>
                </a:cubicBezTo>
                <a:close/>
                <a:moveTo>
                  <a:pt x="1387541" y="4387177"/>
                </a:moveTo>
                <a:cubicBezTo>
                  <a:pt x="1376671" y="4379400"/>
                  <a:pt x="1364121" y="4371711"/>
                  <a:pt x="1350511" y="4364817"/>
                </a:cubicBezTo>
                <a:cubicBezTo>
                  <a:pt x="1323292" y="4351031"/>
                  <a:pt x="1292006" y="4340426"/>
                  <a:pt x="1261870" y="4339365"/>
                </a:cubicBezTo>
                <a:cubicBezTo>
                  <a:pt x="1259925" y="4362343"/>
                  <a:pt x="1237566" y="4363934"/>
                  <a:pt x="1207872" y="4358013"/>
                </a:cubicBezTo>
                <a:cubicBezTo>
                  <a:pt x="1214235" y="4345640"/>
                  <a:pt x="1181182" y="4337598"/>
                  <a:pt x="1178089" y="4326109"/>
                </a:cubicBezTo>
                <a:cubicBezTo>
                  <a:pt x="1175615" y="4338040"/>
                  <a:pt x="1157232" y="4325048"/>
                  <a:pt x="1157851" y="4332119"/>
                </a:cubicBezTo>
                <a:cubicBezTo>
                  <a:pt x="1156437" y="4327081"/>
                  <a:pt x="1152372" y="4322220"/>
                  <a:pt x="1145655" y="4317448"/>
                </a:cubicBezTo>
                <a:cubicBezTo>
                  <a:pt x="1142032" y="4330881"/>
                  <a:pt x="1110835" y="4310997"/>
                  <a:pt x="1090685" y="4304191"/>
                </a:cubicBezTo>
                <a:cubicBezTo>
                  <a:pt x="1087061" y="4313913"/>
                  <a:pt x="1093336" y="4314178"/>
                  <a:pt x="1084057" y="4319480"/>
                </a:cubicBezTo>
                <a:cubicBezTo>
                  <a:pt x="1104472" y="4338481"/>
                  <a:pt x="1155377" y="4363845"/>
                  <a:pt x="1171726" y="4374097"/>
                </a:cubicBezTo>
                <a:cubicBezTo>
                  <a:pt x="1224752" y="4377986"/>
                  <a:pt x="1281578" y="4439937"/>
                  <a:pt x="1348920" y="4455227"/>
                </a:cubicBezTo>
                <a:cubicBezTo>
                  <a:pt x="1393904" y="4465213"/>
                  <a:pt x="1423598" y="4445417"/>
                  <a:pt x="1414496" y="4408210"/>
                </a:cubicBezTo>
                <a:cubicBezTo>
                  <a:pt x="1407868" y="4401494"/>
                  <a:pt x="1398411" y="4394777"/>
                  <a:pt x="1387453" y="43872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9"/>
          <p:cNvSpPr txBox="1">
            <a:spLocks noGrp="1"/>
          </p:cNvSpPr>
          <p:nvPr>
            <p:ph type="ctrTitle"/>
          </p:nvPr>
        </p:nvSpPr>
        <p:spPr>
          <a:xfrm>
            <a:off x="305566" y="1735512"/>
            <a:ext cx="8532867" cy="14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/>
              <a:t>Hambúrgueres, </a:t>
            </a:r>
            <a:r>
              <a:rPr lang="pt-BR" sz="2600" dirty="0" err="1"/>
              <a:t>hambúrguers</a:t>
            </a:r>
            <a:r>
              <a:rPr lang="pt-BR" sz="2600" dirty="0"/>
              <a:t> ou </a:t>
            </a:r>
            <a:r>
              <a:rPr lang="pt-BR" sz="2600" dirty="0" err="1"/>
              <a:t>hamburgues</a:t>
            </a:r>
            <a:r>
              <a:rPr lang="pt-BR" sz="2600" dirty="0"/>
              <a:t>? </a:t>
            </a:r>
            <a:br>
              <a:rPr lang="pt-BR" sz="2600" dirty="0"/>
            </a:br>
            <a:r>
              <a:rPr lang="pt-BR" sz="2600" dirty="0"/>
              <a:t>Explorando a formação de plural das paroxítonas terminadas em /r/ em dados de mídias virtuais </a:t>
            </a:r>
            <a:endParaRPr sz="2600" dirty="0"/>
          </a:p>
        </p:txBody>
      </p:sp>
      <p:sp>
        <p:nvSpPr>
          <p:cNvPr id="879" name="Google Shape;879;p39"/>
          <p:cNvSpPr txBox="1">
            <a:spLocks noGrp="1"/>
          </p:cNvSpPr>
          <p:nvPr>
            <p:ph type="subTitle" idx="1"/>
          </p:nvPr>
        </p:nvSpPr>
        <p:spPr>
          <a:xfrm>
            <a:off x="233829" y="3282163"/>
            <a:ext cx="2953253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Andressa Toni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UNICENTRO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andressa.toni@alumni.usp.br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1" name="Google Shape;881;p39"/>
          <p:cNvSpPr/>
          <p:nvPr/>
        </p:nvSpPr>
        <p:spPr>
          <a:xfrm rot="-1357192">
            <a:off x="1684346" y="4519696"/>
            <a:ext cx="2400811" cy="1032106"/>
          </a:xfrm>
          <a:custGeom>
            <a:avLst/>
            <a:gdLst/>
            <a:ahLst/>
            <a:cxnLst/>
            <a:rect l="l" t="t" r="r" b="b"/>
            <a:pathLst>
              <a:path w="2954844" h="1270284" extrusionOk="0">
                <a:moveTo>
                  <a:pt x="2951281" y="730220"/>
                </a:moveTo>
                <a:cubicBezTo>
                  <a:pt x="2945007" y="814089"/>
                  <a:pt x="2926448" y="888237"/>
                  <a:pt x="2882701" y="954077"/>
                </a:cubicBezTo>
                <a:cubicBezTo>
                  <a:pt x="2833918" y="1027429"/>
                  <a:pt x="2769138" y="1079130"/>
                  <a:pt x="2681292" y="1098307"/>
                </a:cubicBezTo>
                <a:cubicBezTo>
                  <a:pt x="2671659" y="1100428"/>
                  <a:pt x="2662645" y="1103433"/>
                  <a:pt x="2653983" y="1108294"/>
                </a:cubicBezTo>
                <a:cubicBezTo>
                  <a:pt x="2555356" y="1164148"/>
                  <a:pt x="2455932" y="1167683"/>
                  <a:pt x="2356951" y="1109973"/>
                </a:cubicBezTo>
                <a:cubicBezTo>
                  <a:pt x="2280594" y="1065520"/>
                  <a:pt x="2222177" y="1002419"/>
                  <a:pt x="2170830" y="931011"/>
                </a:cubicBezTo>
                <a:cubicBezTo>
                  <a:pt x="2088640" y="816741"/>
                  <a:pt x="2027661" y="689920"/>
                  <a:pt x="1953690" y="570789"/>
                </a:cubicBezTo>
                <a:cubicBezTo>
                  <a:pt x="1897306" y="479938"/>
                  <a:pt x="1823423" y="406763"/>
                  <a:pt x="1736373" y="344811"/>
                </a:cubicBezTo>
                <a:cubicBezTo>
                  <a:pt x="1657806" y="288957"/>
                  <a:pt x="1529660" y="331289"/>
                  <a:pt x="1501910" y="434955"/>
                </a:cubicBezTo>
                <a:cubicBezTo>
                  <a:pt x="1489449" y="481529"/>
                  <a:pt x="1487416" y="528634"/>
                  <a:pt x="1487063" y="576622"/>
                </a:cubicBezTo>
                <a:cubicBezTo>
                  <a:pt x="1486710" y="634066"/>
                  <a:pt x="1489449" y="691335"/>
                  <a:pt x="1490863" y="748602"/>
                </a:cubicBezTo>
                <a:cubicBezTo>
                  <a:pt x="1492719" y="819657"/>
                  <a:pt x="1495547" y="890799"/>
                  <a:pt x="1486444" y="961413"/>
                </a:cubicBezTo>
                <a:cubicBezTo>
                  <a:pt x="1478137" y="1025573"/>
                  <a:pt x="1460903" y="1087614"/>
                  <a:pt x="1423874" y="1141965"/>
                </a:cubicBezTo>
                <a:cubicBezTo>
                  <a:pt x="1336823" y="1269757"/>
                  <a:pt x="1191444" y="1306699"/>
                  <a:pt x="1057289" y="1231932"/>
                </a:cubicBezTo>
                <a:cubicBezTo>
                  <a:pt x="993482" y="1196405"/>
                  <a:pt x="940102" y="1148682"/>
                  <a:pt x="892998" y="1093181"/>
                </a:cubicBezTo>
                <a:cubicBezTo>
                  <a:pt x="841739" y="1032820"/>
                  <a:pt x="797463" y="967598"/>
                  <a:pt x="751596" y="903261"/>
                </a:cubicBezTo>
                <a:cubicBezTo>
                  <a:pt x="702370" y="834239"/>
                  <a:pt x="651465" y="766366"/>
                  <a:pt x="587304" y="709628"/>
                </a:cubicBezTo>
                <a:cubicBezTo>
                  <a:pt x="538343" y="666324"/>
                  <a:pt x="484434" y="632034"/>
                  <a:pt x="420715" y="616126"/>
                </a:cubicBezTo>
                <a:cubicBezTo>
                  <a:pt x="379266" y="605786"/>
                  <a:pt x="341088" y="614977"/>
                  <a:pt x="311482" y="648030"/>
                </a:cubicBezTo>
                <a:cubicBezTo>
                  <a:pt x="279931" y="683381"/>
                  <a:pt x="264819" y="726597"/>
                  <a:pt x="257130" y="772199"/>
                </a:cubicBezTo>
                <a:cubicBezTo>
                  <a:pt x="243962" y="849882"/>
                  <a:pt x="249707" y="927476"/>
                  <a:pt x="261372" y="1004894"/>
                </a:cubicBezTo>
                <a:cubicBezTo>
                  <a:pt x="269326" y="1057919"/>
                  <a:pt x="276838" y="1111122"/>
                  <a:pt x="267028" y="1164766"/>
                </a:cubicBezTo>
                <a:cubicBezTo>
                  <a:pt x="260930" y="1198261"/>
                  <a:pt x="247939" y="1229370"/>
                  <a:pt x="217626" y="1247310"/>
                </a:cubicBezTo>
                <a:cubicBezTo>
                  <a:pt x="183424" y="1267636"/>
                  <a:pt x="138176" y="1255617"/>
                  <a:pt x="106979" y="1221239"/>
                </a:cubicBezTo>
                <a:cubicBezTo>
                  <a:pt x="65354" y="1175371"/>
                  <a:pt x="40962" y="1120136"/>
                  <a:pt x="23640" y="1061808"/>
                </a:cubicBezTo>
                <a:cubicBezTo>
                  <a:pt x="3844" y="995084"/>
                  <a:pt x="-1635" y="926769"/>
                  <a:pt x="397" y="856863"/>
                </a:cubicBezTo>
                <a:cubicBezTo>
                  <a:pt x="3137" y="760533"/>
                  <a:pt x="21519" y="667473"/>
                  <a:pt x="52716" y="577152"/>
                </a:cubicBezTo>
                <a:cubicBezTo>
                  <a:pt x="83824" y="487009"/>
                  <a:pt x="143567" y="420196"/>
                  <a:pt x="235036" y="387762"/>
                </a:cubicBezTo>
                <a:cubicBezTo>
                  <a:pt x="305119" y="362928"/>
                  <a:pt x="376438" y="366286"/>
                  <a:pt x="447227" y="389529"/>
                </a:cubicBezTo>
                <a:cubicBezTo>
                  <a:pt x="539227" y="419842"/>
                  <a:pt x="614524" y="475962"/>
                  <a:pt x="684164" y="540918"/>
                </a:cubicBezTo>
                <a:cubicBezTo>
                  <a:pt x="744349" y="596948"/>
                  <a:pt x="796579" y="660226"/>
                  <a:pt x="846423" y="725271"/>
                </a:cubicBezTo>
                <a:cubicBezTo>
                  <a:pt x="888491" y="780241"/>
                  <a:pt x="927553" y="837509"/>
                  <a:pt x="973332" y="889563"/>
                </a:cubicBezTo>
                <a:cubicBezTo>
                  <a:pt x="1010803" y="932248"/>
                  <a:pt x="1051810" y="970780"/>
                  <a:pt x="1106515" y="991726"/>
                </a:cubicBezTo>
                <a:cubicBezTo>
                  <a:pt x="1159540" y="1012052"/>
                  <a:pt x="1217515" y="997558"/>
                  <a:pt x="1254810" y="954254"/>
                </a:cubicBezTo>
                <a:cubicBezTo>
                  <a:pt x="1288570" y="915015"/>
                  <a:pt x="1303417" y="867822"/>
                  <a:pt x="1311636" y="818508"/>
                </a:cubicBezTo>
                <a:cubicBezTo>
                  <a:pt x="1320120" y="767426"/>
                  <a:pt x="1317116" y="715726"/>
                  <a:pt x="1317116" y="664026"/>
                </a:cubicBezTo>
                <a:cubicBezTo>
                  <a:pt x="1317116" y="593944"/>
                  <a:pt x="1309869" y="524303"/>
                  <a:pt x="1310133" y="454132"/>
                </a:cubicBezTo>
                <a:cubicBezTo>
                  <a:pt x="1310310" y="398190"/>
                  <a:pt x="1314287" y="342779"/>
                  <a:pt x="1322595" y="288074"/>
                </a:cubicBezTo>
                <a:cubicBezTo>
                  <a:pt x="1333995" y="212600"/>
                  <a:pt x="1353438" y="138717"/>
                  <a:pt x="1405315" y="78886"/>
                </a:cubicBezTo>
                <a:cubicBezTo>
                  <a:pt x="1454364" y="22326"/>
                  <a:pt x="1516139" y="-4717"/>
                  <a:pt x="1591877" y="674"/>
                </a:cubicBezTo>
                <a:cubicBezTo>
                  <a:pt x="1654713" y="5181"/>
                  <a:pt x="1711274" y="27275"/>
                  <a:pt x="1765360" y="57500"/>
                </a:cubicBezTo>
                <a:cubicBezTo>
                  <a:pt x="1865667" y="113530"/>
                  <a:pt x="1947592" y="190860"/>
                  <a:pt x="2017321" y="281091"/>
                </a:cubicBezTo>
                <a:cubicBezTo>
                  <a:pt x="2064337" y="341894"/>
                  <a:pt x="2107376" y="405879"/>
                  <a:pt x="2147941" y="471277"/>
                </a:cubicBezTo>
                <a:cubicBezTo>
                  <a:pt x="2192571" y="543304"/>
                  <a:pt x="2234196" y="617275"/>
                  <a:pt x="2281566" y="687358"/>
                </a:cubicBezTo>
                <a:cubicBezTo>
                  <a:pt x="2336271" y="768310"/>
                  <a:pt x="2397958" y="844049"/>
                  <a:pt x="2483859" y="895218"/>
                </a:cubicBezTo>
                <a:cubicBezTo>
                  <a:pt x="2517707" y="915368"/>
                  <a:pt x="2554030" y="929243"/>
                  <a:pt x="2593799" y="931895"/>
                </a:cubicBezTo>
                <a:cubicBezTo>
                  <a:pt x="2633304" y="934546"/>
                  <a:pt x="2666003" y="921820"/>
                  <a:pt x="2691720" y="890446"/>
                </a:cubicBezTo>
                <a:cubicBezTo>
                  <a:pt x="2716465" y="860222"/>
                  <a:pt x="2728573" y="824606"/>
                  <a:pt x="2740327" y="788283"/>
                </a:cubicBezTo>
                <a:cubicBezTo>
                  <a:pt x="2767901" y="703088"/>
                  <a:pt x="2745806" y="622401"/>
                  <a:pt x="2718145" y="542597"/>
                </a:cubicBezTo>
                <a:cubicBezTo>
                  <a:pt x="2684120" y="444411"/>
                  <a:pt x="2631978" y="355062"/>
                  <a:pt x="2580720" y="265272"/>
                </a:cubicBezTo>
                <a:cubicBezTo>
                  <a:pt x="2560923" y="230629"/>
                  <a:pt x="2538829" y="197222"/>
                  <a:pt x="2525043" y="159309"/>
                </a:cubicBezTo>
                <a:cubicBezTo>
                  <a:pt x="2518503" y="141369"/>
                  <a:pt x="2518414" y="125196"/>
                  <a:pt x="2529638" y="109376"/>
                </a:cubicBezTo>
                <a:cubicBezTo>
                  <a:pt x="2542453" y="91259"/>
                  <a:pt x="2548463" y="69077"/>
                  <a:pt x="2567905" y="54760"/>
                </a:cubicBezTo>
                <a:cubicBezTo>
                  <a:pt x="2585315" y="41945"/>
                  <a:pt x="2603963" y="34610"/>
                  <a:pt x="2624643" y="34345"/>
                </a:cubicBezTo>
                <a:cubicBezTo>
                  <a:pt x="2683060" y="33461"/>
                  <a:pt x="2732638" y="54141"/>
                  <a:pt x="2774529" y="95590"/>
                </a:cubicBezTo>
                <a:cubicBezTo>
                  <a:pt x="2819866" y="140485"/>
                  <a:pt x="2849030" y="195102"/>
                  <a:pt x="2873510" y="252635"/>
                </a:cubicBezTo>
                <a:cubicBezTo>
                  <a:pt x="2917080" y="354974"/>
                  <a:pt x="2936788" y="463235"/>
                  <a:pt x="2948807" y="572999"/>
                </a:cubicBezTo>
                <a:cubicBezTo>
                  <a:pt x="2951723" y="599953"/>
                  <a:pt x="2953579" y="627173"/>
                  <a:pt x="2954640" y="654393"/>
                </a:cubicBezTo>
                <a:cubicBezTo>
                  <a:pt x="2955612" y="681967"/>
                  <a:pt x="2952872" y="708833"/>
                  <a:pt x="2951812" y="730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104.100+ Hamburguer Ilustração de stock, gráficos vetoriais ...">
            <a:extLst>
              <a:ext uri="{FF2B5EF4-FFF2-40B4-BE49-F238E27FC236}">
                <a16:creationId xmlns:a16="http://schemas.microsoft.com/office/drawing/2014/main" id="{5DACCB7B-0D89-4444-A99C-4940DF7374D0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 bwMode="auto">
          <a:xfrm>
            <a:off x="6270388" y="2638024"/>
            <a:ext cx="1695633" cy="16963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0263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Metodologia</a:t>
            </a:r>
            <a:endParaRPr dirty="0"/>
          </a:p>
        </p:txBody>
      </p:sp>
      <p:sp>
        <p:nvSpPr>
          <p:cNvPr id="939" name="Google Shape;939;p44"/>
          <p:cNvSpPr txBox="1">
            <a:spLocks noGrp="1"/>
          </p:cNvSpPr>
          <p:nvPr>
            <p:ph type="subTitle" idx="2"/>
          </p:nvPr>
        </p:nvSpPr>
        <p:spPr>
          <a:xfrm>
            <a:off x="215659" y="849049"/>
            <a:ext cx="8888393" cy="24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Listagem de paroxítonas terminadas em /r/ no corpus ABG (Benevides &amp; Guide, 2016);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Listagem de paroxítonas terminadas em /r/ em contexto plural no corpus SP2010 (inconclusivo);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Elaboração das alternativas de plural;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Busca das formas plurais no Google, entre aspas;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/>
              <a:t>Tabulação da contagem de palavras buscadas no Google.</a:t>
            </a:r>
            <a:endParaRPr sz="1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E601208-EF45-4F29-8C7B-EE2E2F4A5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46249"/>
              </p:ext>
            </p:extLst>
          </p:nvPr>
        </p:nvGraphicFramePr>
        <p:xfrm>
          <a:off x="39948" y="2571750"/>
          <a:ext cx="9064104" cy="2479020"/>
        </p:xfrm>
        <a:graphic>
          <a:graphicData uri="http://schemas.openxmlformats.org/drawingml/2006/table">
            <a:tbl>
              <a:tblPr>
                <a:tableStyleId>{EFA47FED-1F33-4B44-8F70-9EC4ABF4622F}</a:tableStyleId>
              </a:tblPr>
              <a:tblGrid>
                <a:gridCol w="1294872">
                  <a:extLst>
                    <a:ext uri="{9D8B030D-6E8A-4147-A177-3AD203B41FA5}">
                      <a16:colId xmlns:a16="http://schemas.microsoft.com/office/drawing/2014/main" val="2533995904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367593173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651666972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1481914560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2484724474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274513753"/>
                    </a:ext>
                  </a:extLst>
                </a:gridCol>
                <a:gridCol w="1294872">
                  <a:extLst>
                    <a:ext uri="{9D8B030D-6E8A-4147-A177-3AD203B41FA5}">
                      <a16:colId xmlns:a16="http://schemas.microsoft.com/office/drawing/2014/main" val="2634921136"/>
                    </a:ext>
                  </a:extLst>
                </a:gridCol>
              </a:tblGrid>
              <a:tr h="1433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SINGULAR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REGULAR (RES)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REGULAR (RIS)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IRREGULAR (RS)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APAGAMENTO DO R + E (s)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APAGAMENTO Postonica NF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APAGAMENTO VRE + 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525362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Dólar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Dólares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Dólaris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Dólars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Dólas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Dolres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Dols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40189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Lidres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Líds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33114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Caráter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Caracteres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Carateris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Caraters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Carátes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Caratres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Caráts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792327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Revólvs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6814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Repórts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722211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Zíps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09135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Açúcares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Açúcaris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Açúcars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Açúcras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Açúcs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910"/>
                  </a:ext>
                </a:extLst>
              </a:tr>
              <a:tr h="20924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Hambúrguer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Hambúrgueres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Hambúrgueris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Hambúrguers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Hambúrgues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Hambúrgres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Hamburgs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429908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Pôsts</a:t>
                      </a:r>
                      <a:endParaRPr lang="pt-B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87438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Ímpares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Ímparis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Ímpars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Ímpras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Ímps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878592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Cânceres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Cânceris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Câncers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Câncs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01784"/>
                  </a:ext>
                </a:extLst>
              </a:tr>
              <a:tr h="15075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Néctares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Néctaris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Néctars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Néctres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err="1">
                          <a:effectLst/>
                        </a:rPr>
                        <a:t>Nécts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8" marR="7538" marT="753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1714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716F3736-C524-493B-B190-846864709EA1}"/>
              </a:ext>
            </a:extLst>
          </p:cNvPr>
          <p:cNvSpPr txBox="1"/>
          <p:nvPr/>
        </p:nvSpPr>
        <p:spPr>
          <a:xfrm>
            <a:off x="5557421" y="229316"/>
            <a:ext cx="35865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ABAURRE (2011): Dados naturalísticos de textos escritos espontâneos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887" name="Google Shape;887;p40"/>
          <p:cNvSpPr txBox="1">
            <a:spLocks noGrp="1"/>
          </p:cNvSpPr>
          <p:nvPr>
            <p:ph type="body" idx="1"/>
          </p:nvPr>
        </p:nvSpPr>
        <p:spPr>
          <a:xfrm>
            <a:off x="213973" y="4510975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C3E3F57-E5B9-4762-A66E-FFBACA662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20613"/>
              </p:ext>
            </p:extLst>
          </p:nvPr>
        </p:nvGraphicFramePr>
        <p:xfrm>
          <a:off x="138058" y="1227638"/>
          <a:ext cx="8867884" cy="3073423"/>
        </p:xfrm>
        <a:graphic>
          <a:graphicData uri="http://schemas.openxmlformats.org/drawingml/2006/table">
            <a:tbl>
              <a:tblPr>
                <a:tableStyleId>{EFA47FED-1F33-4B44-8F70-9EC4ABF4622F}</a:tableStyleId>
              </a:tblPr>
              <a:tblGrid>
                <a:gridCol w="887768">
                  <a:extLst>
                    <a:ext uri="{9D8B030D-6E8A-4147-A177-3AD203B41FA5}">
                      <a16:colId xmlns:a16="http://schemas.microsoft.com/office/drawing/2014/main" val="1564430447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3259108604"/>
                    </a:ext>
                  </a:extLst>
                </a:gridCol>
                <a:gridCol w="905522">
                  <a:extLst>
                    <a:ext uri="{9D8B030D-6E8A-4147-A177-3AD203B41FA5}">
                      <a16:colId xmlns:a16="http://schemas.microsoft.com/office/drawing/2014/main" val="3292538908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2150114666"/>
                    </a:ext>
                  </a:extLst>
                </a:gridCol>
                <a:gridCol w="1189608">
                  <a:extLst>
                    <a:ext uri="{9D8B030D-6E8A-4147-A177-3AD203B41FA5}">
                      <a16:colId xmlns:a16="http://schemas.microsoft.com/office/drawing/2014/main" val="114178444"/>
                    </a:ext>
                  </a:extLst>
                </a:gridCol>
                <a:gridCol w="1171852">
                  <a:extLst>
                    <a:ext uri="{9D8B030D-6E8A-4147-A177-3AD203B41FA5}">
                      <a16:colId xmlns:a16="http://schemas.microsoft.com/office/drawing/2014/main" val="512910636"/>
                    </a:ext>
                  </a:extLst>
                </a:gridCol>
                <a:gridCol w="1305017">
                  <a:extLst>
                    <a:ext uri="{9D8B030D-6E8A-4147-A177-3AD203B41FA5}">
                      <a16:colId xmlns:a16="http://schemas.microsoft.com/office/drawing/2014/main" val="653033286"/>
                    </a:ext>
                  </a:extLst>
                </a:gridCol>
                <a:gridCol w="1410641">
                  <a:extLst>
                    <a:ext uri="{9D8B030D-6E8A-4147-A177-3AD203B41FA5}">
                      <a16:colId xmlns:a16="http://schemas.microsoft.com/office/drawing/2014/main" val="895572265"/>
                    </a:ext>
                  </a:extLst>
                </a:gridCol>
              </a:tblGrid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SINGULAR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REGULAR (RES)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REGULAR (RIS)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IRREGULAR (RS)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APAGAMENTO DO R + E (s)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APAGAMENTO </a:t>
                      </a:r>
                      <a:r>
                        <a:rPr lang="pt-BR" sz="1200" u="none" strike="noStrike" dirty="0" err="1">
                          <a:effectLst/>
                        </a:rPr>
                        <a:t>PostônicaNF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APAGAMENTO </a:t>
                      </a:r>
                    </a:p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VRE + 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TOTAL irregulares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22930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Dólar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150000000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209.000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641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214.781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95772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Líder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271000000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8.380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685000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12200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699.922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04746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Caráter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236.000.000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2950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3.350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028392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Revólver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5.370.000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21.100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21.674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5649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Repórter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5.060.000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16700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3550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20.525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51814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Zíper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2110000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46200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47.060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10608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Açúcar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12600000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3.067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255515"/>
                  </a:ext>
                </a:extLst>
              </a:tr>
              <a:tr h="238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Hambúrguer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9810000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48600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57.739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62371"/>
                  </a:ext>
                </a:extLst>
              </a:tr>
              <a:tr h="16671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Pôster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19400000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124000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125.247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507908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Ímpar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1660000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090206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Câncer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857000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4.730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0277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Néctar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7980000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3.171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661407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TOTAL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721.847.000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10265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1163010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26762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4193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8873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1.202.838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43808"/>
                  </a:ext>
                </a:extLst>
              </a:tr>
              <a:tr h="131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EXEMPLO</a:t>
                      </a: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hambúrgueres</a:t>
                      </a: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hambúrgueris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hambúrguers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hamburgues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hamburgres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hamburgs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8" marR="6578" marT="6578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1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44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887" name="Google Shape;887;p40"/>
          <p:cNvSpPr txBox="1">
            <a:spLocks noGrp="1"/>
          </p:cNvSpPr>
          <p:nvPr>
            <p:ph type="body" idx="1"/>
          </p:nvPr>
        </p:nvSpPr>
        <p:spPr>
          <a:xfrm>
            <a:off x="213973" y="4510975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CB1BE64-68C4-4F4F-B2D4-4C08FC132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75721"/>
              </p:ext>
            </p:extLst>
          </p:nvPr>
        </p:nvGraphicFramePr>
        <p:xfrm>
          <a:off x="213973" y="1017725"/>
          <a:ext cx="8716054" cy="395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8353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887" name="Google Shape;887;p40"/>
          <p:cNvSpPr txBox="1">
            <a:spLocks noGrp="1"/>
          </p:cNvSpPr>
          <p:nvPr>
            <p:ph type="body" idx="1"/>
          </p:nvPr>
        </p:nvSpPr>
        <p:spPr>
          <a:xfrm>
            <a:off x="213973" y="4510975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C799F28-DEC9-460A-8263-A47C246F2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35837"/>
              </p:ext>
            </p:extLst>
          </p:nvPr>
        </p:nvGraphicFramePr>
        <p:xfrm>
          <a:off x="318687" y="1017725"/>
          <a:ext cx="8611340" cy="393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58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4EEBA-8034-4B84-852A-CF1F75CD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03A8208-D820-482B-8061-18E10575D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723378"/>
              </p:ext>
            </p:extLst>
          </p:nvPr>
        </p:nvGraphicFramePr>
        <p:xfrm>
          <a:off x="261890" y="1200149"/>
          <a:ext cx="8677923" cy="372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A50C436-ECDA-46A7-8868-B4AE0113039E}"/>
              </a:ext>
            </a:extLst>
          </p:cNvPr>
          <p:cNvSpPr txBox="1"/>
          <p:nvPr/>
        </p:nvSpPr>
        <p:spPr>
          <a:xfrm>
            <a:off x="1029810" y="1461848"/>
            <a:ext cx="1178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"/>
            <a:r>
              <a:rPr lang="pt-BR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hambúrguers</a:t>
            </a:r>
            <a:endParaRPr lang="pt-BR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2" descr="104.100+ Hamburguer Ilustração de stock, gráficos vetoriais ...">
            <a:extLst>
              <a:ext uri="{FF2B5EF4-FFF2-40B4-BE49-F238E27FC236}">
                <a16:creationId xmlns:a16="http://schemas.microsoft.com/office/drawing/2014/main" id="{A7296D8A-39BD-4FD2-8AA0-1E456D5C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 bwMode="auto">
          <a:xfrm>
            <a:off x="7266373" y="1017725"/>
            <a:ext cx="1695633" cy="16963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8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6"/>
          <p:cNvSpPr txBox="1">
            <a:spLocks noGrp="1"/>
          </p:cNvSpPr>
          <p:nvPr>
            <p:ph type="title"/>
          </p:nvPr>
        </p:nvSpPr>
        <p:spPr>
          <a:xfrm>
            <a:off x="720000" y="445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Algumas considerações</a:t>
            </a:r>
            <a:endParaRPr dirty="0"/>
          </a:p>
        </p:txBody>
      </p:sp>
      <p:sp>
        <p:nvSpPr>
          <p:cNvPr id="960" name="Google Shape;960;p46"/>
          <p:cNvSpPr txBox="1">
            <a:spLocks noGrp="1"/>
          </p:cNvSpPr>
          <p:nvPr>
            <p:ph type="subTitle" idx="2"/>
          </p:nvPr>
        </p:nvSpPr>
        <p:spPr>
          <a:xfrm>
            <a:off x="720567" y="1265879"/>
            <a:ext cx="8041896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Dentre os plurais irregulares, a formação de coda complexa é a mais produtiva, seguida pelo apagamento do R da raiz;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Variedade grande de formas de plural irregular;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Metodologia exploratória interessante;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Percentuais díspares em algumas palavras: açúcar, hambúrguer, ímpar, néctar, repórter, caráter.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Por que? Vogal? Frequência? Vizinhança lexical?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7" name="Google Shape;1645;p74">
            <a:extLst>
              <a:ext uri="{FF2B5EF4-FFF2-40B4-BE49-F238E27FC236}">
                <a16:creationId xmlns:a16="http://schemas.microsoft.com/office/drawing/2014/main" id="{1E98F631-22C0-4905-851C-8751D7C1519B}"/>
              </a:ext>
            </a:extLst>
          </p:cNvPr>
          <p:cNvGrpSpPr/>
          <p:nvPr/>
        </p:nvGrpSpPr>
        <p:grpSpPr>
          <a:xfrm>
            <a:off x="381537" y="1510325"/>
            <a:ext cx="338462" cy="277704"/>
            <a:chOff x="2771317" y="4205784"/>
            <a:chExt cx="338462" cy="277704"/>
          </a:xfrm>
        </p:grpSpPr>
        <p:sp>
          <p:nvSpPr>
            <p:cNvPr id="28" name="Google Shape;1646;p74">
              <a:extLst>
                <a:ext uri="{FF2B5EF4-FFF2-40B4-BE49-F238E27FC236}">
                  <a16:creationId xmlns:a16="http://schemas.microsoft.com/office/drawing/2014/main" id="{2F4DA89B-26B8-4E96-80EE-F5259DE9859B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47;p74">
              <a:extLst>
                <a:ext uri="{FF2B5EF4-FFF2-40B4-BE49-F238E27FC236}">
                  <a16:creationId xmlns:a16="http://schemas.microsoft.com/office/drawing/2014/main" id="{D65D2D75-64A6-41C1-9A7C-65AD00C7886D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8;p74">
              <a:extLst>
                <a:ext uri="{FF2B5EF4-FFF2-40B4-BE49-F238E27FC236}">
                  <a16:creationId xmlns:a16="http://schemas.microsoft.com/office/drawing/2014/main" id="{F0BEA126-E8EB-4A31-B576-46F1F219CAD2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9;p74">
              <a:extLst>
                <a:ext uri="{FF2B5EF4-FFF2-40B4-BE49-F238E27FC236}">
                  <a16:creationId xmlns:a16="http://schemas.microsoft.com/office/drawing/2014/main" id="{080F50F8-E05B-4C6B-9717-A0B09ED51AEA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50;p74">
              <a:extLst>
                <a:ext uri="{FF2B5EF4-FFF2-40B4-BE49-F238E27FC236}">
                  <a16:creationId xmlns:a16="http://schemas.microsoft.com/office/drawing/2014/main" id="{68B69DBC-5EB0-4020-B142-A9E930325AAE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51;p74">
              <a:extLst>
                <a:ext uri="{FF2B5EF4-FFF2-40B4-BE49-F238E27FC236}">
                  <a16:creationId xmlns:a16="http://schemas.microsoft.com/office/drawing/2014/main" id="{DDA427CC-A000-4967-9C98-141A634CB9A1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1645;p74">
            <a:extLst>
              <a:ext uri="{FF2B5EF4-FFF2-40B4-BE49-F238E27FC236}">
                <a16:creationId xmlns:a16="http://schemas.microsoft.com/office/drawing/2014/main" id="{11792A52-07E4-4A4E-80F3-25AAD78CB99D}"/>
              </a:ext>
            </a:extLst>
          </p:cNvPr>
          <p:cNvGrpSpPr/>
          <p:nvPr/>
        </p:nvGrpSpPr>
        <p:grpSpPr>
          <a:xfrm>
            <a:off x="391835" y="2081251"/>
            <a:ext cx="338462" cy="277704"/>
            <a:chOff x="2771317" y="4205784"/>
            <a:chExt cx="338462" cy="277704"/>
          </a:xfrm>
        </p:grpSpPr>
        <p:sp>
          <p:nvSpPr>
            <p:cNvPr id="35" name="Google Shape;1646;p74">
              <a:extLst>
                <a:ext uri="{FF2B5EF4-FFF2-40B4-BE49-F238E27FC236}">
                  <a16:creationId xmlns:a16="http://schemas.microsoft.com/office/drawing/2014/main" id="{07480827-01FB-4B65-95A3-EA9297198792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47;p74">
              <a:extLst>
                <a:ext uri="{FF2B5EF4-FFF2-40B4-BE49-F238E27FC236}">
                  <a16:creationId xmlns:a16="http://schemas.microsoft.com/office/drawing/2014/main" id="{BC6135B6-E26C-48E3-B384-5A4A8530D16D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8;p74">
              <a:extLst>
                <a:ext uri="{FF2B5EF4-FFF2-40B4-BE49-F238E27FC236}">
                  <a16:creationId xmlns:a16="http://schemas.microsoft.com/office/drawing/2014/main" id="{76BDA2EF-CEE6-415A-8F88-47C06F1C7E54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49;p74">
              <a:extLst>
                <a:ext uri="{FF2B5EF4-FFF2-40B4-BE49-F238E27FC236}">
                  <a16:creationId xmlns:a16="http://schemas.microsoft.com/office/drawing/2014/main" id="{CE023E0B-8E0A-4F37-A4A7-FDC79828396E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50;p74">
              <a:extLst>
                <a:ext uri="{FF2B5EF4-FFF2-40B4-BE49-F238E27FC236}">
                  <a16:creationId xmlns:a16="http://schemas.microsoft.com/office/drawing/2014/main" id="{5C6A82F4-20A7-49CE-BC2A-8FFAE5993B89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51;p74">
              <a:extLst>
                <a:ext uri="{FF2B5EF4-FFF2-40B4-BE49-F238E27FC236}">
                  <a16:creationId xmlns:a16="http://schemas.microsoft.com/office/drawing/2014/main" id="{B60B65F5-E930-453B-845E-61AB1BBA9615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645;p74">
            <a:extLst>
              <a:ext uri="{FF2B5EF4-FFF2-40B4-BE49-F238E27FC236}">
                <a16:creationId xmlns:a16="http://schemas.microsoft.com/office/drawing/2014/main" id="{38D50DE5-5F8F-4541-AAAF-2F508924923C}"/>
              </a:ext>
            </a:extLst>
          </p:cNvPr>
          <p:cNvGrpSpPr/>
          <p:nvPr/>
        </p:nvGrpSpPr>
        <p:grpSpPr>
          <a:xfrm>
            <a:off x="391835" y="2554625"/>
            <a:ext cx="338462" cy="277704"/>
            <a:chOff x="2771317" y="4205784"/>
            <a:chExt cx="338462" cy="277704"/>
          </a:xfrm>
        </p:grpSpPr>
        <p:sp>
          <p:nvSpPr>
            <p:cNvPr id="42" name="Google Shape;1646;p74">
              <a:extLst>
                <a:ext uri="{FF2B5EF4-FFF2-40B4-BE49-F238E27FC236}">
                  <a16:creationId xmlns:a16="http://schemas.microsoft.com/office/drawing/2014/main" id="{C60E8767-8C35-4A8B-83F5-D6F6C700A659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7;p74">
              <a:extLst>
                <a:ext uri="{FF2B5EF4-FFF2-40B4-BE49-F238E27FC236}">
                  <a16:creationId xmlns:a16="http://schemas.microsoft.com/office/drawing/2014/main" id="{B85EE4A4-E417-48A3-A198-4A91790086F9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8;p74">
              <a:extLst>
                <a:ext uri="{FF2B5EF4-FFF2-40B4-BE49-F238E27FC236}">
                  <a16:creationId xmlns:a16="http://schemas.microsoft.com/office/drawing/2014/main" id="{B7A79599-E397-47DC-9B36-CBEB3DE1A8D2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9;p74">
              <a:extLst>
                <a:ext uri="{FF2B5EF4-FFF2-40B4-BE49-F238E27FC236}">
                  <a16:creationId xmlns:a16="http://schemas.microsoft.com/office/drawing/2014/main" id="{4DF6FD89-0A89-414B-AAC2-C7958FC4C44A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0;p74">
              <a:extLst>
                <a:ext uri="{FF2B5EF4-FFF2-40B4-BE49-F238E27FC236}">
                  <a16:creationId xmlns:a16="http://schemas.microsoft.com/office/drawing/2014/main" id="{43CB48AE-04E3-4475-A433-AFC183E735C0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1;p74">
              <a:extLst>
                <a:ext uri="{FF2B5EF4-FFF2-40B4-BE49-F238E27FC236}">
                  <a16:creationId xmlns:a16="http://schemas.microsoft.com/office/drawing/2014/main" id="{FE559E72-1506-4070-81F8-7082DB91EAB3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645;p74">
            <a:extLst>
              <a:ext uri="{FF2B5EF4-FFF2-40B4-BE49-F238E27FC236}">
                <a16:creationId xmlns:a16="http://schemas.microsoft.com/office/drawing/2014/main" id="{CACC986E-3514-4745-97D6-58062E79A16D}"/>
              </a:ext>
            </a:extLst>
          </p:cNvPr>
          <p:cNvGrpSpPr/>
          <p:nvPr/>
        </p:nvGrpSpPr>
        <p:grpSpPr>
          <a:xfrm>
            <a:off x="392752" y="2948901"/>
            <a:ext cx="338462" cy="277704"/>
            <a:chOff x="2771317" y="4205784"/>
            <a:chExt cx="338462" cy="277704"/>
          </a:xfrm>
        </p:grpSpPr>
        <p:sp>
          <p:nvSpPr>
            <p:cNvPr id="50" name="Google Shape;1646;p74">
              <a:extLst>
                <a:ext uri="{FF2B5EF4-FFF2-40B4-BE49-F238E27FC236}">
                  <a16:creationId xmlns:a16="http://schemas.microsoft.com/office/drawing/2014/main" id="{71BED4B3-E014-47F5-9863-D5F7D6654783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7;p74">
              <a:extLst>
                <a:ext uri="{FF2B5EF4-FFF2-40B4-BE49-F238E27FC236}">
                  <a16:creationId xmlns:a16="http://schemas.microsoft.com/office/drawing/2014/main" id="{A6499FCA-398E-4A28-BF89-2029B80B3E92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8;p74">
              <a:extLst>
                <a:ext uri="{FF2B5EF4-FFF2-40B4-BE49-F238E27FC236}">
                  <a16:creationId xmlns:a16="http://schemas.microsoft.com/office/drawing/2014/main" id="{ECF0F89A-2CA0-466C-98CC-C70A384F4BB6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49;p74">
              <a:extLst>
                <a:ext uri="{FF2B5EF4-FFF2-40B4-BE49-F238E27FC236}">
                  <a16:creationId xmlns:a16="http://schemas.microsoft.com/office/drawing/2014/main" id="{645AC3B7-FF1C-4439-9763-BC7FCC7F3CB7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0;p74">
              <a:extLst>
                <a:ext uri="{FF2B5EF4-FFF2-40B4-BE49-F238E27FC236}">
                  <a16:creationId xmlns:a16="http://schemas.microsoft.com/office/drawing/2014/main" id="{9E1B6444-39FC-4D65-B792-CB2D824062F3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1;p74">
              <a:extLst>
                <a:ext uri="{FF2B5EF4-FFF2-40B4-BE49-F238E27FC236}">
                  <a16:creationId xmlns:a16="http://schemas.microsoft.com/office/drawing/2014/main" id="{209E4DEB-EC9D-42FA-9B27-5D3B8DE99D74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645;p74">
            <a:extLst>
              <a:ext uri="{FF2B5EF4-FFF2-40B4-BE49-F238E27FC236}">
                <a16:creationId xmlns:a16="http://schemas.microsoft.com/office/drawing/2014/main" id="{5340AC38-6B35-4937-B18D-548657EBB612}"/>
              </a:ext>
            </a:extLst>
          </p:cNvPr>
          <p:cNvGrpSpPr/>
          <p:nvPr/>
        </p:nvGrpSpPr>
        <p:grpSpPr>
          <a:xfrm>
            <a:off x="391835" y="3599917"/>
            <a:ext cx="338462" cy="277704"/>
            <a:chOff x="2771317" y="4205784"/>
            <a:chExt cx="338462" cy="277704"/>
          </a:xfrm>
        </p:grpSpPr>
        <p:sp>
          <p:nvSpPr>
            <p:cNvPr id="57" name="Google Shape;1646;p74">
              <a:extLst>
                <a:ext uri="{FF2B5EF4-FFF2-40B4-BE49-F238E27FC236}">
                  <a16:creationId xmlns:a16="http://schemas.microsoft.com/office/drawing/2014/main" id="{8F58090C-79EB-4484-A09B-F2FBA5E9A819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7;p74">
              <a:extLst>
                <a:ext uri="{FF2B5EF4-FFF2-40B4-BE49-F238E27FC236}">
                  <a16:creationId xmlns:a16="http://schemas.microsoft.com/office/drawing/2014/main" id="{05E3A882-E087-4EA9-BAA9-615E664A6ECA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8;p74">
              <a:extLst>
                <a:ext uri="{FF2B5EF4-FFF2-40B4-BE49-F238E27FC236}">
                  <a16:creationId xmlns:a16="http://schemas.microsoft.com/office/drawing/2014/main" id="{68070B29-9B2E-466E-AB46-170C9B42CC29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49;p74">
              <a:extLst>
                <a:ext uri="{FF2B5EF4-FFF2-40B4-BE49-F238E27FC236}">
                  <a16:creationId xmlns:a16="http://schemas.microsoft.com/office/drawing/2014/main" id="{F3F26F44-F8D9-4CB1-B7F7-EEAA84CBFB07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0;p74">
              <a:extLst>
                <a:ext uri="{FF2B5EF4-FFF2-40B4-BE49-F238E27FC236}">
                  <a16:creationId xmlns:a16="http://schemas.microsoft.com/office/drawing/2014/main" id="{C849629F-B550-430B-99B6-8C4720B0D331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1;p74">
              <a:extLst>
                <a:ext uri="{FF2B5EF4-FFF2-40B4-BE49-F238E27FC236}">
                  <a16:creationId xmlns:a16="http://schemas.microsoft.com/office/drawing/2014/main" id="{763763D2-E35A-4A45-A65D-F4F4AA057EAC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6"/>
          <p:cNvSpPr txBox="1">
            <a:spLocks noGrp="1"/>
          </p:cNvSpPr>
          <p:nvPr>
            <p:ph type="title"/>
          </p:nvPr>
        </p:nvSpPr>
        <p:spPr>
          <a:xfrm>
            <a:off x="720000" y="445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Pontos a melhorar no futuro</a:t>
            </a:r>
            <a:endParaRPr dirty="0"/>
          </a:p>
        </p:txBody>
      </p:sp>
      <p:sp>
        <p:nvSpPr>
          <p:cNvPr id="960" name="Google Shape;960;p46"/>
          <p:cNvSpPr txBox="1">
            <a:spLocks noGrp="1"/>
          </p:cNvSpPr>
          <p:nvPr>
            <p:ph type="subTitle" idx="2"/>
          </p:nvPr>
        </p:nvSpPr>
        <p:spPr>
          <a:xfrm>
            <a:off x="720000" y="1379196"/>
            <a:ext cx="7802563" cy="10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Produções orais;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Quantificação dos morfemas zero;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Refinamento da pesquisa (Gírias? </a:t>
            </a:r>
            <a:r>
              <a:rPr lang="pt-BR" sz="2000" dirty="0" err="1"/>
              <a:t>Typos</a:t>
            </a:r>
            <a:r>
              <a:rPr lang="pt-BR" sz="2000" dirty="0"/>
              <a:t>? Metáteses? Palavras-alvo, efetivamente?);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/>
              <a:t>Testes de aceitabilidade + tempo de reação podem trazer insights interessantes.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738483D-33B5-4595-AEDA-2663DD5E3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4" t="32143" r="49968" b="52721"/>
          <a:stretch/>
        </p:blipFill>
        <p:spPr>
          <a:xfrm>
            <a:off x="3896945" y="3703470"/>
            <a:ext cx="5247055" cy="11762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D7A0B39-CA05-49CC-8A71-3C57F435AE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700" t="19787" r="400" b="59910"/>
          <a:stretch/>
        </p:blipFill>
        <p:spPr>
          <a:xfrm>
            <a:off x="396576" y="3506493"/>
            <a:ext cx="3003572" cy="1566329"/>
          </a:xfrm>
          <a:prstGeom prst="rect">
            <a:avLst/>
          </a:prstGeom>
        </p:spPr>
      </p:pic>
      <p:grpSp>
        <p:nvGrpSpPr>
          <p:cNvPr id="7" name="Google Shape;1645;p74">
            <a:extLst>
              <a:ext uri="{FF2B5EF4-FFF2-40B4-BE49-F238E27FC236}">
                <a16:creationId xmlns:a16="http://schemas.microsoft.com/office/drawing/2014/main" id="{065B4FDD-7C56-43D7-867C-409E93160C9C}"/>
              </a:ext>
            </a:extLst>
          </p:cNvPr>
          <p:cNvGrpSpPr/>
          <p:nvPr/>
        </p:nvGrpSpPr>
        <p:grpSpPr>
          <a:xfrm>
            <a:off x="720000" y="1498155"/>
            <a:ext cx="338462" cy="277704"/>
            <a:chOff x="2771317" y="4205784"/>
            <a:chExt cx="338462" cy="277704"/>
          </a:xfrm>
        </p:grpSpPr>
        <p:sp>
          <p:nvSpPr>
            <p:cNvPr id="8" name="Google Shape;1646;p74">
              <a:extLst>
                <a:ext uri="{FF2B5EF4-FFF2-40B4-BE49-F238E27FC236}">
                  <a16:creationId xmlns:a16="http://schemas.microsoft.com/office/drawing/2014/main" id="{18BA180B-7872-4FAA-9784-C10C378F3A54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47;p74">
              <a:extLst>
                <a:ext uri="{FF2B5EF4-FFF2-40B4-BE49-F238E27FC236}">
                  <a16:creationId xmlns:a16="http://schemas.microsoft.com/office/drawing/2014/main" id="{BA8D5224-FD16-4E5A-8A17-166E88D0D348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48;p74">
              <a:extLst>
                <a:ext uri="{FF2B5EF4-FFF2-40B4-BE49-F238E27FC236}">
                  <a16:creationId xmlns:a16="http://schemas.microsoft.com/office/drawing/2014/main" id="{2C8C9CEA-D150-44DA-AE70-F6BEA700929D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49;p74">
              <a:extLst>
                <a:ext uri="{FF2B5EF4-FFF2-40B4-BE49-F238E27FC236}">
                  <a16:creationId xmlns:a16="http://schemas.microsoft.com/office/drawing/2014/main" id="{3F1BC583-FB96-44AF-A806-8F4539C0DC23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50;p74">
              <a:extLst>
                <a:ext uri="{FF2B5EF4-FFF2-40B4-BE49-F238E27FC236}">
                  <a16:creationId xmlns:a16="http://schemas.microsoft.com/office/drawing/2014/main" id="{EBBC3CFD-4EA9-4C2C-B129-495DCE5BA3F0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51;p74">
              <a:extLst>
                <a:ext uri="{FF2B5EF4-FFF2-40B4-BE49-F238E27FC236}">
                  <a16:creationId xmlns:a16="http://schemas.microsoft.com/office/drawing/2014/main" id="{9C2C847E-445E-486E-A41A-09F0D8173EB3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645;p74">
            <a:extLst>
              <a:ext uri="{FF2B5EF4-FFF2-40B4-BE49-F238E27FC236}">
                <a16:creationId xmlns:a16="http://schemas.microsoft.com/office/drawing/2014/main" id="{47F30EA6-38FD-442F-B6A0-180C07B64C92}"/>
              </a:ext>
            </a:extLst>
          </p:cNvPr>
          <p:cNvGrpSpPr/>
          <p:nvPr/>
        </p:nvGrpSpPr>
        <p:grpSpPr>
          <a:xfrm>
            <a:off x="720000" y="2123270"/>
            <a:ext cx="338462" cy="277704"/>
            <a:chOff x="2771317" y="4205784"/>
            <a:chExt cx="338462" cy="277704"/>
          </a:xfrm>
        </p:grpSpPr>
        <p:sp>
          <p:nvSpPr>
            <p:cNvPr id="25" name="Google Shape;1646;p74">
              <a:extLst>
                <a:ext uri="{FF2B5EF4-FFF2-40B4-BE49-F238E27FC236}">
                  <a16:creationId xmlns:a16="http://schemas.microsoft.com/office/drawing/2014/main" id="{0C41F4A9-EBF2-4F81-A6B1-20BFEA26B1CB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47;p74">
              <a:extLst>
                <a:ext uri="{FF2B5EF4-FFF2-40B4-BE49-F238E27FC236}">
                  <a16:creationId xmlns:a16="http://schemas.microsoft.com/office/drawing/2014/main" id="{25C642A2-AC30-46DD-919F-541E47F6407E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8;p74">
              <a:extLst>
                <a:ext uri="{FF2B5EF4-FFF2-40B4-BE49-F238E27FC236}">
                  <a16:creationId xmlns:a16="http://schemas.microsoft.com/office/drawing/2014/main" id="{E46308D0-573F-4B93-BF8F-873131B675B1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49;p74">
              <a:extLst>
                <a:ext uri="{FF2B5EF4-FFF2-40B4-BE49-F238E27FC236}">
                  <a16:creationId xmlns:a16="http://schemas.microsoft.com/office/drawing/2014/main" id="{CBE81D9C-E4B6-4B1B-BA04-D95762438B51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0;p74">
              <a:extLst>
                <a:ext uri="{FF2B5EF4-FFF2-40B4-BE49-F238E27FC236}">
                  <a16:creationId xmlns:a16="http://schemas.microsoft.com/office/drawing/2014/main" id="{7D1F9EDA-9FD1-4C12-8842-EB9BEEE03168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51;p74">
              <a:extLst>
                <a:ext uri="{FF2B5EF4-FFF2-40B4-BE49-F238E27FC236}">
                  <a16:creationId xmlns:a16="http://schemas.microsoft.com/office/drawing/2014/main" id="{54D22323-AA1F-4C96-8ECF-E832AC8E5BA4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645;p74">
            <a:extLst>
              <a:ext uri="{FF2B5EF4-FFF2-40B4-BE49-F238E27FC236}">
                <a16:creationId xmlns:a16="http://schemas.microsoft.com/office/drawing/2014/main" id="{D45925F5-AC73-4D9A-805E-22703695755D}"/>
              </a:ext>
            </a:extLst>
          </p:cNvPr>
          <p:cNvGrpSpPr/>
          <p:nvPr/>
        </p:nvGrpSpPr>
        <p:grpSpPr>
          <a:xfrm>
            <a:off x="720000" y="1812521"/>
            <a:ext cx="338462" cy="277704"/>
            <a:chOff x="2771317" y="4205784"/>
            <a:chExt cx="338462" cy="277704"/>
          </a:xfrm>
        </p:grpSpPr>
        <p:sp>
          <p:nvSpPr>
            <p:cNvPr id="32" name="Google Shape;1646;p74">
              <a:extLst>
                <a:ext uri="{FF2B5EF4-FFF2-40B4-BE49-F238E27FC236}">
                  <a16:creationId xmlns:a16="http://schemas.microsoft.com/office/drawing/2014/main" id="{B65CF99A-C77F-485F-A09B-20E302F1B9E1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47;p74">
              <a:extLst>
                <a:ext uri="{FF2B5EF4-FFF2-40B4-BE49-F238E27FC236}">
                  <a16:creationId xmlns:a16="http://schemas.microsoft.com/office/drawing/2014/main" id="{64CD47C6-8CFE-4C66-83F3-3B101A1320B6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48;p74">
              <a:extLst>
                <a:ext uri="{FF2B5EF4-FFF2-40B4-BE49-F238E27FC236}">
                  <a16:creationId xmlns:a16="http://schemas.microsoft.com/office/drawing/2014/main" id="{D80B1DAC-1FE5-4924-A004-62442A5FEED5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49;p74">
              <a:extLst>
                <a:ext uri="{FF2B5EF4-FFF2-40B4-BE49-F238E27FC236}">
                  <a16:creationId xmlns:a16="http://schemas.microsoft.com/office/drawing/2014/main" id="{85B265F8-E9DA-4038-9B33-8A89E097D642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50;p74">
              <a:extLst>
                <a:ext uri="{FF2B5EF4-FFF2-40B4-BE49-F238E27FC236}">
                  <a16:creationId xmlns:a16="http://schemas.microsoft.com/office/drawing/2014/main" id="{B9B6A729-E414-4923-9BE4-53E2418FF75B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51;p74">
              <a:extLst>
                <a:ext uri="{FF2B5EF4-FFF2-40B4-BE49-F238E27FC236}">
                  <a16:creationId xmlns:a16="http://schemas.microsoft.com/office/drawing/2014/main" id="{40C88187-492B-41BD-A761-869B570D52FE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645;p74">
            <a:extLst>
              <a:ext uri="{FF2B5EF4-FFF2-40B4-BE49-F238E27FC236}">
                <a16:creationId xmlns:a16="http://schemas.microsoft.com/office/drawing/2014/main" id="{1DB0E064-63CF-41F1-8454-CF4A91DDC78B}"/>
              </a:ext>
            </a:extLst>
          </p:cNvPr>
          <p:cNvGrpSpPr/>
          <p:nvPr/>
        </p:nvGrpSpPr>
        <p:grpSpPr>
          <a:xfrm>
            <a:off x="730298" y="2739257"/>
            <a:ext cx="338462" cy="277704"/>
            <a:chOff x="2771317" y="4205784"/>
            <a:chExt cx="338462" cy="277704"/>
          </a:xfrm>
        </p:grpSpPr>
        <p:sp>
          <p:nvSpPr>
            <p:cNvPr id="39" name="Google Shape;1646;p74">
              <a:extLst>
                <a:ext uri="{FF2B5EF4-FFF2-40B4-BE49-F238E27FC236}">
                  <a16:creationId xmlns:a16="http://schemas.microsoft.com/office/drawing/2014/main" id="{771D05ED-AD31-466A-B4F2-68C098CF26F6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47;p74">
              <a:extLst>
                <a:ext uri="{FF2B5EF4-FFF2-40B4-BE49-F238E27FC236}">
                  <a16:creationId xmlns:a16="http://schemas.microsoft.com/office/drawing/2014/main" id="{0DBCA968-B8C5-41C7-977D-4B11CAD10FD5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48;p74">
              <a:extLst>
                <a:ext uri="{FF2B5EF4-FFF2-40B4-BE49-F238E27FC236}">
                  <a16:creationId xmlns:a16="http://schemas.microsoft.com/office/drawing/2014/main" id="{C69712A6-EB4A-4ED8-AF2D-A595DFC0BB98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9;p74">
              <a:extLst>
                <a:ext uri="{FF2B5EF4-FFF2-40B4-BE49-F238E27FC236}">
                  <a16:creationId xmlns:a16="http://schemas.microsoft.com/office/drawing/2014/main" id="{37DF8D31-2EA6-4C1A-B86C-8160C2B0B63B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0;p74">
              <a:extLst>
                <a:ext uri="{FF2B5EF4-FFF2-40B4-BE49-F238E27FC236}">
                  <a16:creationId xmlns:a16="http://schemas.microsoft.com/office/drawing/2014/main" id="{66BFC882-4CCD-4A52-A0DC-8F0B5D717628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51;p74">
              <a:extLst>
                <a:ext uri="{FF2B5EF4-FFF2-40B4-BE49-F238E27FC236}">
                  <a16:creationId xmlns:a16="http://schemas.microsoft.com/office/drawing/2014/main" id="{8F089553-E945-4BD8-89A8-7102C30592DF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4211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76"/>
          <p:cNvSpPr txBox="1">
            <a:spLocks noGrp="1"/>
          </p:cNvSpPr>
          <p:nvPr>
            <p:ph type="body" idx="2"/>
          </p:nvPr>
        </p:nvSpPr>
        <p:spPr>
          <a:xfrm>
            <a:off x="720000" y="1216075"/>
            <a:ext cx="7704000" cy="3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04800" algn="just">
              <a:buSzPts val="1200"/>
            </a:pPr>
            <a:r>
              <a:rPr lang="pt-BR" u="none" dirty="0">
                <a:solidFill>
                  <a:schemeClr val="tx1"/>
                </a:solidFill>
                <a:latin typeface="+mj-lt"/>
              </a:rPr>
              <a:t>ABAURRE, Maria Bernadete Marques. A relação entre escrita espontânea e representações linguísticas subjacentes. Verba </a:t>
            </a:r>
            <a:r>
              <a:rPr lang="pt-BR" u="none" dirty="0" err="1">
                <a:solidFill>
                  <a:schemeClr val="tx1"/>
                </a:solidFill>
                <a:latin typeface="+mj-lt"/>
              </a:rPr>
              <a:t>Volant</a:t>
            </a:r>
            <a:r>
              <a:rPr lang="pt-BR" u="none" dirty="0">
                <a:solidFill>
                  <a:schemeClr val="tx1"/>
                </a:solidFill>
                <a:latin typeface="+mj-lt"/>
              </a:rPr>
              <a:t>, v. 2, nº 1. Pelotas: Editora e Gráfica Universitária da </a:t>
            </a:r>
            <a:r>
              <a:rPr lang="pt-BR" u="none" dirty="0" err="1">
                <a:solidFill>
                  <a:schemeClr val="tx1"/>
                </a:solidFill>
                <a:latin typeface="+mj-lt"/>
              </a:rPr>
              <a:t>UFPel</a:t>
            </a:r>
            <a:r>
              <a:rPr lang="pt-BR" u="none" dirty="0">
                <a:solidFill>
                  <a:schemeClr val="tx1"/>
                </a:solidFill>
                <a:latin typeface="+mj-lt"/>
              </a:rPr>
              <a:t>, 2011.</a:t>
            </a: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SzPts val="1200"/>
              <a:buFont typeface="Didact Gothic"/>
              <a:buChar char="●"/>
            </a:pPr>
            <a:r>
              <a:rPr lang="pt-BR" u="none" dirty="0">
                <a:solidFill>
                  <a:schemeClr val="tx1"/>
                </a:solidFill>
                <a:latin typeface="+mj-lt"/>
              </a:rPr>
              <a:t>CRISTO, Jéssica R. (não publicado). VARIÁVEIS FONOLÓGICAS E MORFOLÓGICAS NA FORMAÇÃO DE PLURAL DE PAROXÍTONAS EM R. Pesquisa do Programa de Educação Tutorial, Unicentro, 2023</a:t>
            </a:r>
          </a:p>
          <a:p>
            <a:pPr algn="just"/>
            <a:r>
              <a:rPr lang="pt-BR" u="none" dirty="0">
                <a:solidFill>
                  <a:schemeClr val="tx1"/>
                </a:solidFill>
                <a:latin typeface="+mj-lt"/>
              </a:rPr>
              <a:t>FERRARI-NETO, J. Reconhecimento E Processamento De Alomorfias De Plural Na Aquisição Do Número Gramatical Em Português Brasileiro. Revista (CON)TEXTOS Linguísticos • Vitória – v.6, n. 6 (2012) • p. 75 - 94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78" name="Google Shape;1678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Referências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73"/>
          <p:cNvSpPr/>
          <p:nvPr/>
        </p:nvSpPr>
        <p:spPr>
          <a:xfrm flipH="1">
            <a:off x="4508903" y="308561"/>
            <a:ext cx="4217636" cy="4526372"/>
          </a:xfrm>
          <a:custGeom>
            <a:avLst/>
            <a:gdLst/>
            <a:ahLst/>
            <a:cxnLst/>
            <a:rect l="l" t="t" r="r" b="b"/>
            <a:pathLst>
              <a:path w="4281864" h="4595302" extrusionOk="0">
                <a:moveTo>
                  <a:pt x="390215" y="3103246"/>
                </a:moveTo>
                <a:cubicBezTo>
                  <a:pt x="392071" y="3105986"/>
                  <a:pt x="391894" y="3113056"/>
                  <a:pt x="389684" y="3115265"/>
                </a:cubicBezTo>
                <a:cubicBezTo>
                  <a:pt x="374484" y="3130466"/>
                  <a:pt x="358753" y="3145137"/>
                  <a:pt x="342580" y="3159277"/>
                </a:cubicBezTo>
                <a:cubicBezTo>
                  <a:pt x="340900" y="3160690"/>
                  <a:pt x="332417" y="3158305"/>
                  <a:pt x="331533" y="3156007"/>
                </a:cubicBezTo>
                <a:cubicBezTo>
                  <a:pt x="324198" y="3136387"/>
                  <a:pt x="304755" y="3120214"/>
                  <a:pt x="312708" y="3102981"/>
                </a:cubicBezTo>
                <a:cubicBezTo>
                  <a:pt x="314211" y="3089371"/>
                  <a:pt x="314034" y="3082654"/>
                  <a:pt x="316067" y="3076733"/>
                </a:cubicBezTo>
                <a:cubicBezTo>
                  <a:pt x="317127" y="3073640"/>
                  <a:pt x="322076" y="3070900"/>
                  <a:pt x="325788" y="3069928"/>
                </a:cubicBezTo>
                <a:cubicBezTo>
                  <a:pt x="356809" y="3062151"/>
                  <a:pt x="374572" y="3081152"/>
                  <a:pt x="390126" y="3103246"/>
                </a:cubicBezTo>
                <a:close/>
                <a:moveTo>
                  <a:pt x="259595" y="3131349"/>
                </a:moveTo>
                <a:cubicBezTo>
                  <a:pt x="255176" y="3116679"/>
                  <a:pt x="243510" y="3106516"/>
                  <a:pt x="225746" y="3108725"/>
                </a:cubicBezTo>
                <a:cubicBezTo>
                  <a:pt x="221858" y="3109962"/>
                  <a:pt x="217351" y="3110405"/>
                  <a:pt x="214345" y="3112791"/>
                </a:cubicBezTo>
                <a:cubicBezTo>
                  <a:pt x="213285" y="3113674"/>
                  <a:pt x="214788" y="3120303"/>
                  <a:pt x="216909" y="3122158"/>
                </a:cubicBezTo>
                <a:cubicBezTo>
                  <a:pt x="230430" y="3134177"/>
                  <a:pt x="238826" y="3147522"/>
                  <a:pt x="234937" y="3166877"/>
                </a:cubicBezTo>
                <a:cubicBezTo>
                  <a:pt x="233347" y="3175007"/>
                  <a:pt x="234230" y="3183933"/>
                  <a:pt x="235556" y="3192329"/>
                </a:cubicBezTo>
                <a:cubicBezTo>
                  <a:pt x="235998" y="3195157"/>
                  <a:pt x="241301" y="3199134"/>
                  <a:pt x="244571" y="3199399"/>
                </a:cubicBezTo>
                <a:cubicBezTo>
                  <a:pt x="260920" y="3200725"/>
                  <a:pt x="279302" y="3178719"/>
                  <a:pt x="270907" y="3166524"/>
                </a:cubicBezTo>
                <a:cubicBezTo>
                  <a:pt x="263041" y="3155123"/>
                  <a:pt x="263041" y="3143192"/>
                  <a:pt x="259506" y="3131438"/>
                </a:cubicBezTo>
                <a:close/>
                <a:moveTo>
                  <a:pt x="475498" y="3264445"/>
                </a:moveTo>
                <a:cubicBezTo>
                  <a:pt x="472140" y="3260114"/>
                  <a:pt x="468516" y="3252513"/>
                  <a:pt x="461446" y="3256667"/>
                </a:cubicBezTo>
                <a:cubicBezTo>
                  <a:pt x="456232" y="3259760"/>
                  <a:pt x="448366" y="3269040"/>
                  <a:pt x="449161" y="3270100"/>
                </a:cubicBezTo>
                <a:cubicBezTo>
                  <a:pt x="460297" y="3285036"/>
                  <a:pt x="444301" y="3296702"/>
                  <a:pt x="445450" y="3309958"/>
                </a:cubicBezTo>
                <a:cubicBezTo>
                  <a:pt x="445627" y="3311726"/>
                  <a:pt x="447836" y="3313316"/>
                  <a:pt x="450134" y="3316233"/>
                </a:cubicBezTo>
                <a:cubicBezTo>
                  <a:pt x="454818" y="3313582"/>
                  <a:pt x="459678" y="3310754"/>
                  <a:pt x="464539" y="3308014"/>
                </a:cubicBezTo>
                <a:cubicBezTo>
                  <a:pt x="488489" y="3294492"/>
                  <a:pt x="491140" y="3284506"/>
                  <a:pt x="475586" y="3264445"/>
                </a:cubicBezTo>
                <a:close/>
                <a:moveTo>
                  <a:pt x="191103" y="2929498"/>
                </a:moveTo>
                <a:cubicBezTo>
                  <a:pt x="188805" y="2928968"/>
                  <a:pt x="183326" y="2932680"/>
                  <a:pt x="182884" y="2935154"/>
                </a:cubicBezTo>
                <a:cubicBezTo>
                  <a:pt x="181647" y="2941429"/>
                  <a:pt x="182442" y="2947969"/>
                  <a:pt x="182442" y="2954509"/>
                </a:cubicBezTo>
                <a:lnTo>
                  <a:pt x="183591" y="2954509"/>
                </a:lnTo>
                <a:cubicBezTo>
                  <a:pt x="183591" y="2963170"/>
                  <a:pt x="182972" y="2971831"/>
                  <a:pt x="183856" y="2980403"/>
                </a:cubicBezTo>
                <a:cubicBezTo>
                  <a:pt x="184386" y="2985971"/>
                  <a:pt x="188275" y="2988003"/>
                  <a:pt x="191721" y="2985882"/>
                </a:cubicBezTo>
                <a:cubicBezTo>
                  <a:pt x="203475" y="2978459"/>
                  <a:pt x="210015" y="2968295"/>
                  <a:pt x="208955" y="2953713"/>
                </a:cubicBezTo>
                <a:cubicBezTo>
                  <a:pt x="208336" y="2944787"/>
                  <a:pt x="199764" y="2931531"/>
                  <a:pt x="191103" y="2929587"/>
                </a:cubicBezTo>
                <a:close/>
                <a:moveTo>
                  <a:pt x="1255595" y="3811935"/>
                </a:moveTo>
                <a:cubicBezTo>
                  <a:pt x="1255595" y="3811935"/>
                  <a:pt x="1255419" y="3808401"/>
                  <a:pt x="1254446" y="3807075"/>
                </a:cubicBezTo>
                <a:cubicBezTo>
                  <a:pt x="1240836" y="3788869"/>
                  <a:pt x="1219538" y="3785422"/>
                  <a:pt x="1201597" y="3776143"/>
                </a:cubicBezTo>
                <a:cubicBezTo>
                  <a:pt x="1197620" y="3781976"/>
                  <a:pt x="1193997" y="3784981"/>
                  <a:pt x="1193555" y="3788427"/>
                </a:cubicBezTo>
                <a:cubicBezTo>
                  <a:pt x="1193113" y="3791874"/>
                  <a:pt x="1195234" y="3798414"/>
                  <a:pt x="1197444" y="3799033"/>
                </a:cubicBezTo>
                <a:cubicBezTo>
                  <a:pt x="1202658" y="3800358"/>
                  <a:pt x="1207784" y="3801949"/>
                  <a:pt x="1212910" y="3803363"/>
                </a:cubicBezTo>
                <a:cubicBezTo>
                  <a:pt x="1215207" y="3806191"/>
                  <a:pt x="1217859" y="3809019"/>
                  <a:pt x="1222012" y="3811493"/>
                </a:cubicBezTo>
                <a:cubicBezTo>
                  <a:pt x="1223691" y="3809461"/>
                  <a:pt x="1223161" y="3807693"/>
                  <a:pt x="1222012" y="3806014"/>
                </a:cubicBezTo>
                <a:cubicBezTo>
                  <a:pt x="1229701" y="3808665"/>
                  <a:pt x="1237213" y="3811759"/>
                  <a:pt x="1244460" y="3815824"/>
                </a:cubicBezTo>
                <a:cubicBezTo>
                  <a:pt x="1246757" y="3817150"/>
                  <a:pt x="1251972" y="3813614"/>
                  <a:pt x="1255772" y="3811847"/>
                </a:cubicBezTo>
                <a:close/>
                <a:moveTo>
                  <a:pt x="291763" y="3226973"/>
                </a:moveTo>
                <a:cubicBezTo>
                  <a:pt x="284693" y="3224498"/>
                  <a:pt x="275148" y="3231568"/>
                  <a:pt x="274353" y="3239964"/>
                </a:cubicBezTo>
                <a:cubicBezTo>
                  <a:pt x="272851" y="3255607"/>
                  <a:pt x="277005" y="3264091"/>
                  <a:pt x="286726" y="3264798"/>
                </a:cubicBezTo>
                <a:cubicBezTo>
                  <a:pt x="293531" y="3265328"/>
                  <a:pt x="309792" y="3254281"/>
                  <a:pt x="311383" y="3248183"/>
                </a:cubicBezTo>
                <a:cubicBezTo>
                  <a:pt x="312885" y="3242527"/>
                  <a:pt x="301661" y="3230331"/>
                  <a:pt x="291763" y="3226973"/>
                </a:cubicBezTo>
                <a:close/>
                <a:moveTo>
                  <a:pt x="416197" y="3180752"/>
                </a:moveTo>
                <a:cubicBezTo>
                  <a:pt x="415402" y="3179161"/>
                  <a:pt x="413369" y="3178101"/>
                  <a:pt x="411955" y="3176775"/>
                </a:cubicBezTo>
                <a:cubicBezTo>
                  <a:pt x="410629" y="3178366"/>
                  <a:pt x="408067" y="3179956"/>
                  <a:pt x="408067" y="3181636"/>
                </a:cubicBezTo>
                <a:cubicBezTo>
                  <a:pt x="407625" y="3198250"/>
                  <a:pt x="407536" y="3214777"/>
                  <a:pt x="407713" y="3231391"/>
                </a:cubicBezTo>
                <a:cubicBezTo>
                  <a:pt x="407713" y="3233159"/>
                  <a:pt x="409657" y="3236076"/>
                  <a:pt x="411071" y="3236429"/>
                </a:cubicBezTo>
                <a:cubicBezTo>
                  <a:pt x="412574" y="3236783"/>
                  <a:pt x="414783" y="3234750"/>
                  <a:pt x="416374" y="3233424"/>
                </a:cubicBezTo>
                <a:cubicBezTo>
                  <a:pt x="433077" y="3220168"/>
                  <a:pt x="433607" y="3216810"/>
                  <a:pt x="423356" y="3197632"/>
                </a:cubicBezTo>
                <a:cubicBezTo>
                  <a:pt x="420528" y="3192241"/>
                  <a:pt x="418848" y="3186320"/>
                  <a:pt x="416197" y="3180752"/>
                </a:cubicBezTo>
                <a:close/>
                <a:moveTo>
                  <a:pt x="338779" y="3024591"/>
                </a:moveTo>
                <a:cubicBezTo>
                  <a:pt x="338603" y="3022824"/>
                  <a:pt x="336040" y="3019819"/>
                  <a:pt x="334802" y="3019907"/>
                </a:cubicBezTo>
                <a:cubicBezTo>
                  <a:pt x="324816" y="3020791"/>
                  <a:pt x="313857" y="3036964"/>
                  <a:pt x="315272" y="3048453"/>
                </a:cubicBezTo>
                <a:cubicBezTo>
                  <a:pt x="315536" y="3050308"/>
                  <a:pt x="317746" y="3051899"/>
                  <a:pt x="319072" y="3053579"/>
                </a:cubicBezTo>
                <a:cubicBezTo>
                  <a:pt x="327998" y="3052341"/>
                  <a:pt x="340105" y="3034931"/>
                  <a:pt x="338779" y="3024591"/>
                </a:cubicBezTo>
                <a:close/>
                <a:moveTo>
                  <a:pt x="342491" y="3299264"/>
                </a:moveTo>
                <a:cubicBezTo>
                  <a:pt x="340812" y="3304656"/>
                  <a:pt x="338338" y="3310488"/>
                  <a:pt x="345143" y="3314819"/>
                </a:cubicBezTo>
                <a:cubicBezTo>
                  <a:pt x="347794" y="3313228"/>
                  <a:pt x="353273" y="3310754"/>
                  <a:pt x="353008" y="3310047"/>
                </a:cubicBezTo>
                <a:cubicBezTo>
                  <a:pt x="351506" y="3304832"/>
                  <a:pt x="348766" y="3299971"/>
                  <a:pt x="346380" y="3294934"/>
                </a:cubicBezTo>
                <a:cubicBezTo>
                  <a:pt x="345054" y="3296348"/>
                  <a:pt x="342933" y="3297586"/>
                  <a:pt x="342403" y="3299264"/>
                </a:cubicBezTo>
                <a:close/>
                <a:moveTo>
                  <a:pt x="1389132" y="4116569"/>
                </a:moveTo>
                <a:cubicBezTo>
                  <a:pt x="1392844" y="4116569"/>
                  <a:pt x="1396467" y="4113564"/>
                  <a:pt x="1400179" y="4111884"/>
                </a:cubicBezTo>
                <a:cubicBezTo>
                  <a:pt x="1396555" y="4110117"/>
                  <a:pt x="1392932" y="4106935"/>
                  <a:pt x="1389308" y="4106935"/>
                </a:cubicBezTo>
                <a:cubicBezTo>
                  <a:pt x="1388248" y="4106935"/>
                  <a:pt x="1387187" y="4107554"/>
                  <a:pt x="1386127" y="4107907"/>
                </a:cubicBezTo>
                <a:cubicBezTo>
                  <a:pt x="1380029" y="4104284"/>
                  <a:pt x="1371810" y="4100573"/>
                  <a:pt x="1369689" y="4104373"/>
                </a:cubicBezTo>
                <a:cubicBezTo>
                  <a:pt x="1373047" y="4106229"/>
                  <a:pt x="1374284" y="4108526"/>
                  <a:pt x="1372517" y="4111266"/>
                </a:cubicBezTo>
                <a:cubicBezTo>
                  <a:pt x="1377289" y="4113299"/>
                  <a:pt x="1381266" y="4114536"/>
                  <a:pt x="1384536" y="4114978"/>
                </a:cubicBezTo>
                <a:cubicBezTo>
                  <a:pt x="1386039" y="4115773"/>
                  <a:pt x="1387629" y="4116569"/>
                  <a:pt x="1389132" y="4116569"/>
                </a:cubicBezTo>
                <a:close/>
                <a:moveTo>
                  <a:pt x="646859" y="1131925"/>
                </a:moveTo>
                <a:cubicBezTo>
                  <a:pt x="644650" y="1133162"/>
                  <a:pt x="643855" y="1137050"/>
                  <a:pt x="642794" y="1140320"/>
                </a:cubicBezTo>
                <a:cubicBezTo>
                  <a:pt x="645976" y="1139525"/>
                  <a:pt x="649599" y="1138995"/>
                  <a:pt x="651190" y="1136874"/>
                </a:cubicBezTo>
                <a:cubicBezTo>
                  <a:pt x="653753" y="1133604"/>
                  <a:pt x="650483" y="1129803"/>
                  <a:pt x="646771" y="1131925"/>
                </a:cubicBezTo>
                <a:close/>
                <a:moveTo>
                  <a:pt x="642794" y="1140320"/>
                </a:moveTo>
                <a:cubicBezTo>
                  <a:pt x="642175" y="1140497"/>
                  <a:pt x="641557" y="1140585"/>
                  <a:pt x="641026" y="1140762"/>
                </a:cubicBezTo>
                <a:cubicBezTo>
                  <a:pt x="641026" y="1141204"/>
                  <a:pt x="641026" y="1141646"/>
                  <a:pt x="641026" y="1142088"/>
                </a:cubicBezTo>
                <a:cubicBezTo>
                  <a:pt x="641468" y="1142088"/>
                  <a:pt x="641910" y="1141999"/>
                  <a:pt x="642264" y="1141911"/>
                </a:cubicBezTo>
                <a:cubicBezTo>
                  <a:pt x="642440" y="1141469"/>
                  <a:pt x="642617" y="1140850"/>
                  <a:pt x="642794" y="1140320"/>
                </a:cubicBezTo>
                <a:close/>
                <a:moveTo>
                  <a:pt x="632896" y="1150130"/>
                </a:moveTo>
                <a:cubicBezTo>
                  <a:pt x="633338" y="1151897"/>
                  <a:pt x="637668" y="1152605"/>
                  <a:pt x="640938" y="1153577"/>
                </a:cubicBezTo>
                <a:cubicBezTo>
                  <a:pt x="640938" y="1149776"/>
                  <a:pt x="640938" y="1145888"/>
                  <a:pt x="640938" y="1142088"/>
                </a:cubicBezTo>
                <a:cubicBezTo>
                  <a:pt x="636166" y="1142706"/>
                  <a:pt x="631128" y="1143413"/>
                  <a:pt x="632808" y="1150130"/>
                </a:cubicBezTo>
                <a:close/>
                <a:moveTo>
                  <a:pt x="640938" y="1153577"/>
                </a:moveTo>
                <a:cubicBezTo>
                  <a:pt x="640938" y="1154107"/>
                  <a:pt x="640938" y="1154637"/>
                  <a:pt x="640938" y="1155167"/>
                </a:cubicBezTo>
                <a:cubicBezTo>
                  <a:pt x="641203" y="1155167"/>
                  <a:pt x="641468" y="1155167"/>
                  <a:pt x="641734" y="1155079"/>
                </a:cubicBezTo>
                <a:cubicBezTo>
                  <a:pt x="641910" y="1154725"/>
                  <a:pt x="642087" y="1154284"/>
                  <a:pt x="642264" y="1153930"/>
                </a:cubicBezTo>
                <a:cubicBezTo>
                  <a:pt x="641910" y="1153753"/>
                  <a:pt x="641380" y="1153665"/>
                  <a:pt x="641026" y="1153577"/>
                </a:cubicBezTo>
                <a:close/>
                <a:moveTo>
                  <a:pt x="199941" y="1512738"/>
                </a:moveTo>
                <a:cubicBezTo>
                  <a:pt x="199941" y="1512738"/>
                  <a:pt x="199145" y="1516626"/>
                  <a:pt x="199764" y="1516892"/>
                </a:cubicBezTo>
                <a:cubicBezTo>
                  <a:pt x="202415" y="1518217"/>
                  <a:pt x="205243" y="1519189"/>
                  <a:pt x="207983" y="1520250"/>
                </a:cubicBezTo>
                <a:cubicBezTo>
                  <a:pt x="207364" y="1515919"/>
                  <a:pt x="206922" y="1511412"/>
                  <a:pt x="199941" y="1512738"/>
                </a:cubicBezTo>
                <a:close/>
                <a:moveTo>
                  <a:pt x="207983" y="1520250"/>
                </a:moveTo>
                <a:cubicBezTo>
                  <a:pt x="208071" y="1520957"/>
                  <a:pt x="208160" y="1521752"/>
                  <a:pt x="208336" y="1522459"/>
                </a:cubicBezTo>
                <a:cubicBezTo>
                  <a:pt x="208955" y="1522636"/>
                  <a:pt x="209573" y="1522459"/>
                  <a:pt x="210192" y="1522636"/>
                </a:cubicBezTo>
                <a:cubicBezTo>
                  <a:pt x="210192" y="1522017"/>
                  <a:pt x="209750" y="1521664"/>
                  <a:pt x="209750" y="1521045"/>
                </a:cubicBezTo>
                <a:cubicBezTo>
                  <a:pt x="209132" y="1520868"/>
                  <a:pt x="208601" y="1520603"/>
                  <a:pt x="208071" y="1520338"/>
                </a:cubicBezTo>
                <a:close/>
                <a:moveTo>
                  <a:pt x="149742" y="1611631"/>
                </a:moveTo>
                <a:cubicBezTo>
                  <a:pt x="151245" y="1610217"/>
                  <a:pt x="152747" y="1608803"/>
                  <a:pt x="154338" y="1607389"/>
                </a:cubicBezTo>
                <a:cubicBezTo>
                  <a:pt x="151952" y="1601114"/>
                  <a:pt x="148859" y="1600849"/>
                  <a:pt x="145677" y="1606947"/>
                </a:cubicBezTo>
                <a:cubicBezTo>
                  <a:pt x="145324" y="1607654"/>
                  <a:pt x="148329" y="1610040"/>
                  <a:pt x="149742" y="1611631"/>
                </a:cubicBezTo>
                <a:close/>
                <a:moveTo>
                  <a:pt x="108648" y="1669959"/>
                </a:moveTo>
                <a:cubicBezTo>
                  <a:pt x="106969" y="1670313"/>
                  <a:pt x="106173" y="1674820"/>
                  <a:pt x="105113" y="1678178"/>
                </a:cubicBezTo>
                <a:cubicBezTo>
                  <a:pt x="108824" y="1678178"/>
                  <a:pt x="112625" y="1678178"/>
                  <a:pt x="116336" y="1678178"/>
                </a:cubicBezTo>
                <a:cubicBezTo>
                  <a:pt x="115541" y="1673760"/>
                  <a:pt x="115188" y="1668545"/>
                  <a:pt x="108648" y="1669871"/>
                </a:cubicBezTo>
                <a:close/>
                <a:moveTo>
                  <a:pt x="91856" y="1691346"/>
                </a:moveTo>
                <a:cubicBezTo>
                  <a:pt x="91237" y="1691346"/>
                  <a:pt x="90707" y="1691346"/>
                  <a:pt x="90088" y="1691346"/>
                </a:cubicBezTo>
                <a:lnTo>
                  <a:pt x="90088" y="1691346"/>
                </a:lnTo>
                <a:cubicBezTo>
                  <a:pt x="90001" y="1692053"/>
                  <a:pt x="89912" y="1692849"/>
                  <a:pt x="89735" y="1693556"/>
                </a:cubicBezTo>
                <a:cubicBezTo>
                  <a:pt x="90354" y="1693291"/>
                  <a:pt x="90973" y="1693025"/>
                  <a:pt x="91591" y="1692760"/>
                </a:cubicBezTo>
                <a:cubicBezTo>
                  <a:pt x="91591" y="1692230"/>
                  <a:pt x="91768" y="1691877"/>
                  <a:pt x="91768" y="1691346"/>
                </a:cubicBezTo>
                <a:close/>
                <a:moveTo>
                  <a:pt x="103257" y="1679858"/>
                </a:moveTo>
                <a:cubicBezTo>
                  <a:pt x="96452" y="1680741"/>
                  <a:pt x="92386" y="1684276"/>
                  <a:pt x="91856" y="1691346"/>
                </a:cubicBezTo>
                <a:cubicBezTo>
                  <a:pt x="95656" y="1691346"/>
                  <a:pt x="99456" y="1691435"/>
                  <a:pt x="103169" y="1691523"/>
                </a:cubicBezTo>
                <a:cubicBezTo>
                  <a:pt x="103169" y="1687634"/>
                  <a:pt x="103169" y="1683746"/>
                  <a:pt x="103169" y="1679858"/>
                </a:cubicBezTo>
                <a:close/>
                <a:moveTo>
                  <a:pt x="89824" y="1693556"/>
                </a:moveTo>
                <a:cubicBezTo>
                  <a:pt x="87172" y="1694616"/>
                  <a:pt x="84521" y="1695588"/>
                  <a:pt x="82046" y="1696914"/>
                </a:cubicBezTo>
                <a:cubicBezTo>
                  <a:pt x="81516" y="1697179"/>
                  <a:pt x="81870" y="1700803"/>
                  <a:pt x="82135" y="1700803"/>
                </a:cubicBezTo>
                <a:cubicBezTo>
                  <a:pt x="88675" y="1701775"/>
                  <a:pt x="89205" y="1697709"/>
                  <a:pt x="89735" y="1693556"/>
                </a:cubicBezTo>
                <a:close/>
                <a:moveTo>
                  <a:pt x="858520" y="3721968"/>
                </a:moveTo>
                <a:cubicBezTo>
                  <a:pt x="859846" y="3720731"/>
                  <a:pt x="862056" y="3719582"/>
                  <a:pt x="862144" y="3718345"/>
                </a:cubicBezTo>
                <a:cubicBezTo>
                  <a:pt x="862144" y="3717108"/>
                  <a:pt x="860111" y="3715694"/>
                  <a:pt x="858962" y="3714368"/>
                </a:cubicBezTo>
                <a:cubicBezTo>
                  <a:pt x="857725" y="3716312"/>
                  <a:pt x="856399" y="3718168"/>
                  <a:pt x="855162" y="3720113"/>
                </a:cubicBezTo>
                <a:cubicBezTo>
                  <a:pt x="856311" y="3720731"/>
                  <a:pt x="857371" y="3721438"/>
                  <a:pt x="858520" y="3722057"/>
                </a:cubicBezTo>
                <a:close/>
                <a:moveTo>
                  <a:pt x="1063465" y="3783390"/>
                </a:moveTo>
                <a:cubicBezTo>
                  <a:pt x="1065410" y="3788339"/>
                  <a:pt x="1068238" y="3789222"/>
                  <a:pt x="1070624" y="3785953"/>
                </a:cubicBezTo>
                <a:cubicBezTo>
                  <a:pt x="1071331" y="3784981"/>
                  <a:pt x="1070889" y="3783213"/>
                  <a:pt x="1070977" y="3781888"/>
                </a:cubicBezTo>
                <a:cubicBezTo>
                  <a:pt x="1069740" y="3781180"/>
                  <a:pt x="1068149" y="3779590"/>
                  <a:pt x="1067354" y="3779943"/>
                </a:cubicBezTo>
                <a:cubicBezTo>
                  <a:pt x="1065763" y="3780650"/>
                  <a:pt x="1063200" y="3782860"/>
                  <a:pt x="1063465" y="3783478"/>
                </a:cubicBezTo>
                <a:close/>
                <a:moveTo>
                  <a:pt x="1299960" y="4085283"/>
                </a:moveTo>
                <a:cubicBezTo>
                  <a:pt x="1299783" y="4086520"/>
                  <a:pt x="1302081" y="4088111"/>
                  <a:pt x="1303318" y="4089525"/>
                </a:cubicBezTo>
                <a:cubicBezTo>
                  <a:pt x="1304821" y="4088200"/>
                  <a:pt x="1306323" y="4086962"/>
                  <a:pt x="1307914" y="4085725"/>
                </a:cubicBezTo>
                <a:cubicBezTo>
                  <a:pt x="1306588" y="4084223"/>
                  <a:pt x="1305262" y="4082809"/>
                  <a:pt x="1303937" y="4081307"/>
                </a:cubicBezTo>
                <a:cubicBezTo>
                  <a:pt x="1302523" y="4082632"/>
                  <a:pt x="1300226" y="4083869"/>
                  <a:pt x="1300049" y="4085283"/>
                </a:cubicBezTo>
                <a:close/>
                <a:moveTo>
                  <a:pt x="1543614" y="4111620"/>
                </a:moveTo>
                <a:cubicBezTo>
                  <a:pt x="1542642" y="4110382"/>
                  <a:pt x="1540962" y="4107377"/>
                  <a:pt x="1540344" y="4107554"/>
                </a:cubicBezTo>
                <a:cubicBezTo>
                  <a:pt x="1534334" y="4109587"/>
                  <a:pt x="1534069" y="4112768"/>
                  <a:pt x="1539725" y="4115685"/>
                </a:cubicBezTo>
                <a:cubicBezTo>
                  <a:pt x="1540167" y="4115950"/>
                  <a:pt x="1542199" y="4113033"/>
                  <a:pt x="1543525" y="4111620"/>
                </a:cubicBezTo>
                <a:close/>
                <a:moveTo>
                  <a:pt x="3659253" y="775680"/>
                </a:moveTo>
                <a:cubicBezTo>
                  <a:pt x="3665705" y="764986"/>
                  <a:pt x="3662259" y="749962"/>
                  <a:pt x="3647057" y="732198"/>
                </a:cubicBezTo>
                <a:cubicBezTo>
                  <a:pt x="3635746" y="741213"/>
                  <a:pt x="3657309" y="761451"/>
                  <a:pt x="3659253" y="775680"/>
                </a:cubicBezTo>
                <a:close/>
                <a:moveTo>
                  <a:pt x="2169759" y="233491"/>
                </a:moveTo>
                <a:cubicBezTo>
                  <a:pt x="2143777" y="231016"/>
                  <a:pt x="2201575" y="226598"/>
                  <a:pt x="2170467" y="221030"/>
                </a:cubicBezTo>
                <a:cubicBezTo>
                  <a:pt x="2171262" y="230044"/>
                  <a:pt x="2144131" y="221737"/>
                  <a:pt x="2133260" y="223593"/>
                </a:cubicBezTo>
                <a:cubicBezTo>
                  <a:pt x="2127781" y="233668"/>
                  <a:pt x="2164015" y="242505"/>
                  <a:pt x="2169759" y="233491"/>
                </a:cubicBezTo>
                <a:close/>
                <a:moveTo>
                  <a:pt x="1308709" y="308522"/>
                </a:moveTo>
                <a:cubicBezTo>
                  <a:pt x="1289620" y="314797"/>
                  <a:pt x="1287676" y="323193"/>
                  <a:pt x="1293685" y="332561"/>
                </a:cubicBezTo>
                <a:cubicBezTo>
                  <a:pt x="1312509" y="326286"/>
                  <a:pt x="1314542" y="317890"/>
                  <a:pt x="1308709" y="308522"/>
                </a:cubicBezTo>
                <a:close/>
                <a:moveTo>
                  <a:pt x="2435861" y="253199"/>
                </a:moveTo>
                <a:cubicBezTo>
                  <a:pt x="2422251" y="254348"/>
                  <a:pt x="2412794" y="258943"/>
                  <a:pt x="2397240" y="258501"/>
                </a:cubicBezTo>
                <a:cubicBezTo>
                  <a:pt x="2397594" y="249310"/>
                  <a:pt x="2305240" y="228542"/>
                  <a:pt x="2287477" y="243036"/>
                </a:cubicBezTo>
                <a:cubicBezTo>
                  <a:pt x="2335553" y="250017"/>
                  <a:pt x="2379388" y="255408"/>
                  <a:pt x="2423665" y="263804"/>
                </a:cubicBezTo>
                <a:cubicBezTo>
                  <a:pt x="2445847" y="267693"/>
                  <a:pt x="2468295" y="271581"/>
                  <a:pt x="2491538" y="275558"/>
                </a:cubicBezTo>
                <a:cubicBezTo>
                  <a:pt x="2514692" y="280242"/>
                  <a:pt x="2538819" y="285103"/>
                  <a:pt x="2564360" y="290229"/>
                </a:cubicBezTo>
                <a:cubicBezTo>
                  <a:pt x="2554285" y="275470"/>
                  <a:pt x="2529628" y="270786"/>
                  <a:pt x="2503999" y="267251"/>
                </a:cubicBezTo>
                <a:cubicBezTo>
                  <a:pt x="2478281" y="263892"/>
                  <a:pt x="2451327" y="263185"/>
                  <a:pt x="2435772" y="253110"/>
                </a:cubicBezTo>
                <a:close/>
                <a:moveTo>
                  <a:pt x="2268034" y="216169"/>
                </a:moveTo>
                <a:cubicBezTo>
                  <a:pt x="2243200" y="213783"/>
                  <a:pt x="2241345" y="227216"/>
                  <a:pt x="2215008" y="223770"/>
                </a:cubicBezTo>
                <a:cubicBezTo>
                  <a:pt x="2224376" y="234110"/>
                  <a:pt x="2194859" y="237645"/>
                  <a:pt x="2213771" y="240384"/>
                </a:cubicBezTo>
                <a:cubicBezTo>
                  <a:pt x="2223315" y="226598"/>
                  <a:pt x="2256810" y="229072"/>
                  <a:pt x="2268034" y="216169"/>
                </a:cubicBezTo>
                <a:close/>
                <a:moveTo>
                  <a:pt x="107233" y="1659354"/>
                </a:moveTo>
                <a:cubicBezTo>
                  <a:pt x="114746" y="1628864"/>
                  <a:pt x="124114" y="1609863"/>
                  <a:pt x="131095" y="1593337"/>
                </a:cubicBezTo>
                <a:cubicBezTo>
                  <a:pt x="125881" y="1591923"/>
                  <a:pt x="118104" y="1610040"/>
                  <a:pt x="112448" y="1627627"/>
                </a:cubicBezTo>
                <a:cubicBezTo>
                  <a:pt x="106703" y="1645214"/>
                  <a:pt x="105289" y="1662978"/>
                  <a:pt x="107233" y="1659354"/>
                </a:cubicBezTo>
                <a:close/>
                <a:moveTo>
                  <a:pt x="1099346" y="750758"/>
                </a:moveTo>
                <a:cubicBezTo>
                  <a:pt x="1110835" y="743069"/>
                  <a:pt x="1115784" y="749167"/>
                  <a:pt x="1128334" y="739180"/>
                </a:cubicBezTo>
                <a:cubicBezTo>
                  <a:pt x="1126831" y="729636"/>
                  <a:pt x="1091834" y="743953"/>
                  <a:pt x="1099346" y="750758"/>
                </a:cubicBezTo>
                <a:close/>
                <a:moveTo>
                  <a:pt x="2537405" y="60097"/>
                </a:moveTo>
                <a:lnTo>
                  <a:pt x="2553490" y="63897"/>
                </a:lnTo>
                <a:cubicBezTo>
                  <a:pt x="2555699" y="59036"/>
                  <a:pt x="2548629" y="56473"/>
                  <a:pt x="2550219" y="51701"/>
                </a:cubicBezTo>
                <a:cubicBezTo>
                  <a:pt x="2540145" y="49668"/>
                  <a:pt x="2531837" y="49226"/>
                  <a:pt x="2527683" y="52143"/>
                </a:cubicBezTo>
                <a:cubicBezTo>
                  <a:pt x="2543503" y="55059"/>
                  <a:pt x="2545977" y="57092"/>
                  <a:pt x="2537405" y="60097"/>
                </a:cubicBezTo>
                <a:close/>
                <a:moveTo>
                  <a:pt x="2673416" y="376661"/>
                </a:moveTo>
                <a:lnTo>
                  <a:pt x="2696217" y="384614"/>
                </a:lnTo>
                <a:cubicBezTo>
                  <a:pt x="2702315" y="373479"/>
                  <a:pt x="2674919" y="367558"/>
                  <a:pt x="2673416" y="376661"/>
                </a:cubicBezTo>
                <a:close/>
                <a:moveTo>
                  <a:pt x="2775226" y="286075"/>
                </a:moveTo>
                <a:cubicBezTo>
                  <a:pt x="2772044" y="282186"/>
                  <a:pt x="2746150" y="269460"/>
                  <a:pt x="2741377" y="274144"/>
                </a:cubicBezTo>
                <a:cubicBezTo>
                  <a:pt x="2754722" y="276442"/>
                  <a:pt x="2765327" y="291466"/>
                  <a:pt x="2775226" y="286075"/>
                </a:cubicBezTo>
                <a:close/>
                <a:moveTo>
                  <a:pt x="2794845" y="411039"/>
                </a:moveTo>
                <a:cubicBezTo>
                  <a:pt x="2780793" y="405648"/>
                  <a:pt x="2769039" y="402997"/>
                  <a:pt x="2760997" y="404676"/>
                </a:cubicBezTo>
                <a:cubicBezTo>
                  <a:pt x="2772044" y="406443"/>
                  <a:pt x="2794757" y="422174"/>
                  <a:pt x="2794845" y="411039"/>
                </a:cubicBezTo>
                <a:close/>
                <a:moveTo>
                  <a:pt x="2854853" y="404941"/>
                </a:moveTo>
                <a:cubicBezTo>
                  <a:pt x="2860774" y="401583"/>
                  <a:pt x="2850522" y="395396"/>
                  <a:pt x="2840977" y="391950"/>
                </a:cubicBezTo>
                <a:cubicBezTo>
                  <a:pt x="2831256" y="389122"/>
                  <a:pt x="2822507" y="388856"/>
                  <a:pt x="2832228" y="395220"/>
                </a:cubicBezTo>
                <a:cubicBezTo>
                  <a:pt x="2839210" y="388945"/>
                  <a:pt x="2842392" y="403085"/>
                  <a:pt x="2854853" y="404941"/>
                </a:cubicBezTo>
                <a:close/>
                <a:moveTo>
                  <a:pt x="2863779" y="409006"/>
                </a:moveTo>
                <a:cubicBezTo>
                  <a:pt x="2883045" y="419346"/>
                  <a:pt x="2887552" y="415811"/>
                  <a:pt x="2899571" y="425533"/>
                </a:cubicBezTo>
                <a:cubicBezTo>
                  <a:pt x="2906641" y="417756"/>
                  <a:pt x="2864486" y="401583"/>
                  <a:pt x="2863779" y="409006"/>
                </a:cubicBezTo>
                <a:close/>
                <a:moveTo>
                  <a:pt x="3095766" y="518239"/>
                </a:moveTo>
                <a:cubicBezTo>
                  <a:pt x="3086133" y="510109"/>
                  <a:pt x="3082510" y="509932"/>
                  <a:pt x="3078533" y="498355"/>
                </a:cubicBezTo>
                <a:cubicBezTo>
                  <a:pt x="3076766" y="501536"/>
                  <a:pt x="3069784" y="496145"/>
                  <a:pt x="3067309" y="498178"/>
                </a:cubicBezTo>
                <a:cubicBezTo>
                  <a:pt x="3070138" y="503392"/>
                  <a:pt x="3085515" y="520979"/>
                  <a:pt x="3095766" y="518239"/>
                </a:cubicBezTo>
                <a:close/>
                <a:moveTo>
                  <a:pt x="3234694" y="326816"/>
                </a:moveTo>
                <a:cubicBezTo>
                  <a:pt x="3222940" y="322044"/>
                  <a:pt x="3200050" y="300392"/>
                  <a:pt x="3198725" y="311881"/>
                </a:cubicBezTo>
                <a:cubicBezTo>
                  <a:pt x="3212423" y="319393"/>
                  <a:pt x="3230010" y="333268"/>
                  <a:pt x="3234694" y="326816"/>
                </a:cubicBezTo>
                <a:close/>
                <a:moveTo>
                  <a:pt x="3225945" y="659730"/>
                </a:moveTo>
                <a:cubicBezTo>
                  <a:pt x="3240438" y="670954"/>
                  <a:pt x="3252193" y="682089"/>
                  <a:pt x="3261560" y="692783"/>
                </a:cubicBezTo>
                <a:cubicBezTo>
                  <a:pt x="3264300" y="684917"/>
                  <a:pt x="3236196" y="660879"/>
                  <a:pt x="3225945" y="659730"/>
                </a:cubicBezTo>
                <a:close/>
                <a:moveTo>
                  <a:pt x="3430535" y="661586"/>
                </a:moveTo>
                <a:cubicBezTo>
                  <a:pt x="3440522" y="669982"/>
                  <a:pt x="3449802" y="676521"/>
                  <a:pt x="3457137" y="677759"/>
                </a:cubicBezTo>
                <a:cubicBezTo>
                  <a:pt x="3453249" y="667242"/>
                  <a:pt x="3437252" y="659730"/>
                  <a:pt x="3430535" y="661586"/>
                </a:cubicBezTo>
                <a:close/>
                <a:moveTo>
                  <a:pt x="3485947" y="819691"/>
                </a:moveTo>
                <a:cubicBezTo>
                  <a:pt x="3476226" y="809704"/>
                  <a:pt x="3459346" y="798569"/>
                  <a:pt x="3464296" y="792206"/>
                </a:cubicBezTo>
                <a:cubicBezTo>
                  <a:pt x="3471807" y="796890"/>
                  <a:pt x="3483561" y="814212"/>
                  <a:pt x="3488157" y="810235"/>
                </a:cubicBezTo>
                <a:cubicBezTo>
                  <a:pt x="3471189" y="780010"/>
                  <a:pt x="3431332" y="772233"/>
                  <a:pt x="3401813" y="750934"/>
                </a:cubicBezTo>
                <a:cubicBezTo>
                  <a:pt x="3416484" y="773824"/>
                  <a:pt x="3466328" y="810235"/>
                  <a:pt x="3485947" y="819691"/>
                </a:cubicBezTo>
                <a:close/>
                <a:moveTo>
                  <a:pt x="3845463" y="968251"/>
                </a:moveTo>
                <a:cubicBezTo>
                  <a:pt x="3854566" y="981066"/>
                  <a:pt x="3864287" y="974615"/>
                  <a:pt x="3862961" y="968605"/>
                </a:cubicBezTo>
                <a:lnTo>
                  <a:pt x="3853151" y="955614"/>
                </a:lnTo>
                <a:cubicBezTo>
                  <a:pt x="3846523" y="957912"/>
                  <a:pt x="3854300" y="967191"/>
                  <a:pt x="3845374" y="968340"/>
                </a:cubicBezTo>
                <a:close/>
                <a:moveTo>
                  <a:pt x="3935429" y="1209165"/>
                </a:moveTo>
                <a:cubicBezTo>
                  <a:pt x="3912098" y="1187601"/>
                  <a:pt x="3919434" y="1173638"/>
                  <a:pt x="3897516" y="1152251"/>
                </a:cubicBezTo>
                <a:cubicBezTo>
                  <a:pt x="3896279" y="1162238"/>
                  <a:pt x="3923410" y="1217473"/>
                  <a:pt x="3935429" y="1209165"/>
                </a:cubicBezTo>
                <a:close/>
                <a:moveTo>
                  <a:pt x="4044486" y="1425687"/>
                </a:moveTo>
                <a:cubicBezTo>
                  <a:pt x="4048728" y="1423389"/>
                  <a:pt x="4052793" y="1423213"/>
                  <a:pt x="4056505" y="1426129"/>
                </a:cubicBezTo>
                <a:cubicBezTo>
                  <a:pt x="4041746" y="1399616"/>
                  <a:pt x="4037947" y="1375224"/>
                  <a:pt x="4021332" y="1354810"/>
                </a:cubicBezTo>
                <a:cubicBezTo>
                  <a:pt x="4023187" y="1363559"/>
                  <a:pt x="4005247" y="1351716"/>
                  <a:pt x="3999856" y="1335985"/>
                </a:cubicBezTo>
                <a:cubicBezTo>
                  <a:pt x="3997293" y="1338195"/>
                  <a:pt x="3992433" y="1338725"/>
                  <a:pt x="3994730" y="1344469"/>
                </a:cubicBezTo>
                <a:cubicBezTo>
                  <a:pt x="4013378" y="1375843"/>
                  <a:pt x="4038919" y="1381234"/>
                  <a:pt x="4044486" y="1425776"/>
                </a:cubicBezTo>
                <a:close/>
                <a:moveTo>
                  <a:pt x="4067905" y="1409338"/>
                </a:moveTo>
                <a:lnTo>
                  <a:pt x="4077539" y="1434260"/>
                </a:lnTo>
                <a:cubicBezTo>
                  <a:pt x="4088321" y="1438502"/>
                  <a:pt x="4072678" y="1398114"/>
                  <a:pt x="4067905" y="1409338"/>
                </a:cubicBezTo>
                <a:close/>
                <a:moveTo>
                  <a:pt x="4060924" y="1476062"/>
                </a:moveTo>
                <a:cubicBezTo>
                  <a:pt x="4064459" y="1473587"/>
                  <a:pt x="4071088" y="1473852"/>
                  <a:pt x="4069319" y="1466782"/>
                </a:cubicBezTo>
                <a:cubicBezTo>
                  <a:pt x="4054649" y="1471820"/>
                  <a:pt x="4069054" y="1437176"/>
                  <a:pt x="4052793" y="1439297"/>
                </a:cubicBezTo>
                <a:cubicBezTo>
                  <a:pt x="4056063" y="1452289"/>
                  <a:pt x="4057123" y="1456707"/>
                  <a:pt x="4060924" y="1476062"/>
                </a:cubicBezTo>
                <a:close/>
                <a:moveTo>
                  <a:pt x="3896279" y="3464440"/>
                </a:moveTo>
                <a:cubicBezTo>
                  <a:pt x="3886822" y="3469831"/>
                  <a:pt x="3891241" y="3477520"/>
                  <a:pt x="3878338" y="3491395"/>
                </a:cubicBezTo>
                <a:cubicBezTo>
                  <a:pt x="3881962" y="3502353"/>
                  <a:pt x="3901935" y="3492190"/>
                  <a:pt x="3900079" y="3479552"/>
                </a:cubicBezTo>
                <a:cubicBezTo>
                  <a:pt x="3895660" y="3484413"/>
                  <a:pt x="3890623" y="3488125"/>
                  <a:pt x="3886204" y="3490069"/>
                </a:cubicBezTo>
                <a:cubicBezTo>
                  <a:pt x="3884436" y="3485031"/>
                  <a:pt x="3900698" y="3468858"/>
                  <a:pt x="3896368" y="3464440"/>
                </a:cubicBezTo>
                <a:close/>
                <a:moveTo>
                  <a:pt x="3075352" y="4201498"/>
                </a:moveTo>
                <a:cubicBezTo>
                  <a:pt x="3095677" y="4188683"/>
                  <a:pt x="3116447" y="4179404"/>
                  <a:pt x="3114326" y="4171715"/>
                </a:cubicBezTo>
                <a:cubicBezTo>
                  <a:pt x="3099567" y="4187004"/>
                  <a:pt x="3072082" y="4191247"/>
                  <a:pt x="3062979" y="4201498"/>
                </a:cubicBezTo>
                <a:cubicBezTo>
                  <a:pt x="3068989" y="4198847"/>
                  <a:pt x="3074821" y="4196461"/>
                  <a:pt x="3075352" y="4201498"/>
                </a:cubicBezTo>
                <a:close/>
                <a:moveTo>
                  <a:pt x="2573816" y="4392479"/>
                </a:moveTo>
                <a:cubicBezTo>
                  <a:pt x="2585835" y="4388414"/>
                  <a:pt x="2595822" y="4383819"/>
                  <a:pt x="2597854" y="4377544"/>
                </a:cubicBezTo>
                <a:cubicBezTo>
                  <a:pt x="2583979" y="4381344"/>
                  <a:pt x="2564271" y="4383642"/>
                  <a:pt x="2573816" y="4392479"/>
                </a:cubicBezTo>
                <a:close/>
                <a:moveTo>
                  <a:pt x="2096849" y="4473609"/>
                </a:moveTo>
                <a:cubicBezTo>
                  <a:pt x="2056726" y="4479000"/>
                  <a:pt x="2036576" y="4477144"/>
                  <a:pt x="2004142" y="4479176"/>
                </a:cubicBezTo>
                <a:cubicBezTo>
                  <a:pt x="2030832" y="4485010"/>
                  <a:pt x="2068038" y="4489163"/>
                  <a:pt x="2091635" y="4479353"/>
                </a:cubicBezTo>
                <a:cubicBezTo>
                  <a:pt x="2081825" y="4478470"/>
                  <a:pt x="2093844" y="4476348"/>
                  <a:pt x="2096849" y="4473609"/>
                </a:cubicBezTo>
                <a:close/>
                <a:moveTo>
                  <a:pt x="2041879" y="4455403"/>
                </a:moveTo>
                <a:cubicBezTo>
                  <a:pt x="2053545" y="4449394"/>
                  <a:pt x="2073960" y="4446124"/>
                  <a:pt x="2084477" y="4438170"/>
                </a:cubicBezTo>
                <a:cubicBezTo>
                  <a:pt x="2059554" y="4441086"/>
                  <a:pt x="2046740" y="4439761"/>
                  <a:pt x="2041879" y="4455403"/>
                </a:cubicBezTo>
                <a:close/>
                <a:moveTo>
                  <a:pt x="1998663" y="4456817"/>
                </a:moveTo>
                <a:cubicBezTo>
                  <a:pt x="2009622" y="4450366"/>
                  <a:pt x="2020934" y="4466804"/>
                  <a:pt x="2036488" y="4458055"/>
                </a:cubicBezTo>
                <a:cubicBezTo>
                  <a:pt x="2037283" y="4451161"/>
                  <a:pt x="2033483" y="4446478"/>
                  <a:pt x="2025529" y="4443826"/>
                </a:cubicBezTo>
                <a:cubicBezTo>
                  <a:pt x="2010682" y="4446831"/>
                  <a:pt x="1996719" y="4450278"/>
                  <a:pt x="1977011" y="4450454"/>
                </a:cubicBezTo>
                <a:cubicBezTo>
                  <a:pt x="1981606" y="4460441"/>
                  <a:pt x="1977629" y="4457259"/>
                  <a:pt x="1982314" y="4467246"/>
                </a:cubicBezTo>
                <a:cubicBezTo>
                  <a:pt x="1973476" y="4466097"/>
                  <a:pt x="1967643" y="4470427"/>
                  <a:pt x="1976834" y="4472548"/>
                </a:cubicBezTo>
                <a:cubicBezTo>
                  <a:pt x="1983727" y="4465213"/>
                  <a:pt x="2008738" y="4467776"/>
                  <a:pt x="2014836" y="4459999"/>
                </a:cubicBezTo>
                <a:cubicBezTo>
                  <a:pt x="2008473" y="4459380"/>
                  <a:pt x="1999459" y="4459999"/>
                  <a:pt x="1998575" y="4456641"/>
                </a:cubicBezTo>
                <a:close/>
                <a:moveTo>
                  <a:pt x="1910905" y="4483684"/>
                </a:moveTo>
                <a:cubicBezTo>
                  <a:pt x="1937949" y="4500740"/>
                  <a:pt x="1912143" y="4487395"/>
                  <a:pt x="1932911" y="4484744"/>
                </a:cubicBezTo>
                <a:cubicBezTo>
                  <a:pt x="1945814" y="4483065"/>
                  <a:pt x="1964020" y="4491019"/>
                  <a:pt x="1971355" y="4480767"/>
                </a:cubicBezTo>
                <a:cubicBezTo>
                  <a:pt x="1945991" y="4483419"/>
                  <a:pt x="1933883" y="4478116"/>
                  <a:pt x="1910905" y="4483684"/>
                </a:cubicBezTo>
                <a:close/>
                <a:moveTo>
                  <a:pt x="1741046" y="4467423"/>
                </a:moveTo>
                <a:cubicBezTo>
                  <a:pt x="1759428" y="4469013"/>
                  <a:pt x="1806356" y="4474404"/>
                  <a:pt x="1801672" y="4470074"/>
                </a:cubicBezTo>
                <a:cubicBezTo>
                  <a:pt x="1777281" y="4466450"/>
                  <a:pt x="1755010" y="4464064"/>
                  <a:pt x="1741046" y="4467423"/>
                </a:cubicBezTo>
                <a:close/>
                <a:moveTo>
                  <a:pt x="1668048" y="4431453"/>
                </a:moveTo>
                <a:cubicBezTo>
                  <a:pt x="1681569" y="4433221"/>
                  <a:pt x="1685546" y="4428890"/>
                  <a:pt x="1695091" y="4435518"/>
                </a:cubicBezTo>
                <a:cubicBezTo>
                  <a:pt x="1701895" y="4425267"/>
                  <a:pt x="1664512" y="4419611"/>
                  <a:pt x="1668048" y="4431453"/>
                </a:cubicBezTo>
                <a:close/>
                <a:moveTo>
                  <a:pt x="1616436" y="4378162"/>
                </a:moveTo>
                <a:cubicBezTo>
                  <a:pt x="1634730" y="4378428"/>
                  <a:pt x="1638618" y="4383819"/>
                  <a:pt x="1648516" y="4380726"/>
                </a:cubicBezTo>
                <a:cubicBezTo>
                  <a:pt x="1644981" y="4377986"/>
                  <a:pt x="1613254" y="4367646"/>
                  <a:pt x="1616436" y="4378162"/>
                </a:cubicBezTo>
                <a:close/>
                <a:moveTo>
                  <a:pt x="1554484" y="4066547"/>
                </a:moveTo>
                <a:cubicBezTo>
                  <a:pt x="1568447" y="4070083"/>
                  <a:pt x="1582411" y="4080246"/>
                  <a:pt x="1595137" y="4076711"/>
                </a:cubicBezTo>
                <a:lnTo>
                  <a:pt x="1596993" y="4068580"/>
                </a:lnTo>
                <a:cubicBezTo>
                  <a:pt x="1578787" y="4063896"/>
                  <a:pt x="1569596" y="4068138"/>
                  <a:pt x="1554484" y="4066636"/>
                </a:cubicBezTo>
                <a:close/>
                <a:moveTo>
                  <a:pt x="1341055" y="4111708"/>
                </a:moveTo>
                <a:cubicBezTo>
                  <a:pt x="1357758" y="4113741"/>
                  <a:pt x="1365093" y="4121959"/>
                  <a:pt x="1374373" y="4120722"/>
                </a:cubicBezTo>
                <a:cubicBezTo>
                  <a:pt x="1370927" y="4118866"/>
                  <a:pt x="1369689" y="4116569"/>
                  <a:pt x="1371457" y="4113829"/>
                </a:cubicBezTo>
                <a:cubicBezTo>
                  <a:pt x="1357405" y="4108703"/>
                  <a:pt x="1341586" y="4101368"/>
                  <a:pt x="1340967" y="4111708"/>
                </a:cubicBezTo>
                <a:close/>
                <a:moveTo>
                  <a:pt x="1236683" y="4161022"/>
                </a:moveTo>
                <a:cubicBezTo>
                  <a:pt x="1241720" y="4163938"/>
                  <a:pt x="1242869" y="4167208"/>
                  <a:pt x="1244018" y="4170389"/>
                </a:cubicBezTo>
                <a:cubicBezTo>
                  <a:pt x="1266731" y="4172599"/>
                  <a:pt x="1274154" y="4175604"/>
                  <a:pt x="1291211" y="4176046"/>
                </a:cubicBezTo>
                <a:cubicBezTo>
                  <a:pt x="1270266" y="4166236"/>
                  <a:pt x="1266907" y="4168092"/>
                  <a:pt x="1253828" y="4159342"/>
                </a:cubicBezTo>
                <a:cubicBezTo>
                  <a:pt x="1257540" y="4171627"/>
                  <a:pt x="1237213" y="4154305"/>
                  <a:pt x="1236683" y="4160933"/>
                </a:cubicBezTo>
                <a:close/>
                <a:moveTo>
                  <a:pt x="1161739" y="3812554"/>
                </a:moveTo>
                <a:cubicBezTo>
                  <a:pt x="1175438" y="3819271"/>
                  <a:pt x="1182685" y="3826076"/>
                  <a:pt x="1191080" y="3832969"/>
                </a:cubicBezTo>
                <a:cubicBezTo>
                  <a:pt x="1200271" y="3811670"/>
                  <a:pt x="1222808" y="3856566"/>
                  <a:pt x="1237125" y="3840127"/>
                </a:cubicBezTo>
                <a:cubicBezTo>
                  <a:pt x="1226961" y="3837565"/>
                  <a:pt x="1204160" y="3832174"/>
                  <a:pt x="1211672" y="3821922"/>
                </a:cubicBezTo>
                <a:cubicBezTo>
                  <a:pt x="1228640" y="3820508"/>
                  <a:pt x="1249851" y="3847728"/>
                  <a:pt x="1254976" y="3833323"/>
                </a:cubicBezTo>
                <a:cubicBezTo>
                  <a:pt x="1228287" y="3823689"/>
                  <a:pt x="1210877" y="3816619"/>
                  <a:pt x="1193820" y="3799298"/>
                </a:cubicBezTo>
                <a:cubicBezTo>
                  <a:pt x="1204514" y="3820154"/>
                  <a:pt x="1178177" y="3803363"/>
                  <a:pt x="1187280" y="3821215"/>
                </a:cubicBezTo>
                <a:cubicBezTo>
                  <a:pt x="1178620" y="3818122"/>
                  <a:pt x="1162888" y="3801684"/>
                  <a:pt x="1161739" y="3812642"/>
                </a:cubicBezTo>
                <a:close/>
                <a:moveTo>
                  <a:pt x="684243" y="3788692"/>
                </a:moveTo>
                <a:cubicBezTo>
                  <a:pt x="671870" y="3795939"/>
                  <a:pt x="689280" y="3808135"/>
                  <a:pt x="699708" y="3809814"/>
                </a:cubicBezTo>
                <a:cubicBezTo>
                  <a:pt x="686628" y="3800977"/>
                  <a:pt x="697234" y="3797530"/>
                  <a:pt x="684243" y="3788692"/>
                </a:cubicBezTo>
                <a:close/>
                <a:moveTo>
                  <a:pt x="514118" y="3715340"/>
                </a:moveTo>
                <a:cubicBezTo>
                  <a:pt x="528170" y="3719759"/>
                  <a:pt x="495824" y="3680785"/>
                  <a:pt x="486015" y="3677073"/>
                </a:cubicBezTo>
                <a:cubicBezTo>
                  <a:pt x="485749" y="3689093"/>
                  <a:pt x="480712" y="3699609"/>
                  <a:pt x="486015" y="3713749"/>
                </a:cubicBezTo>
                <a:cubicBezTo>
                  <a:pt x="493173" y="3712423"/>
                  <a:pt x="498741" y="3705353"/>
                  <a:pt x="508551" y="3713484"/>
                </a:cubicBezTo>
                <a:cubicBezTo>
                  <a:pt x="509699" y="3720024"/>
                  <a:pt x="541426" y="3758821"/>
                  <a:pt x="546375" y="3749542"/>
                </a:cubicBezTo>
                <a:cubicBezTo>
                  <a:pt x="537803" y="3735666"/>
                  <a:pt x="526049" y="3727183"/>
                  <a:pt x="514030" y="3715252"/>
                </a:cubicBezTo>
                <a:close/>
                <a:moveTo>
                  <a:pt x="1305705" y="3927443"/>
                </a:moveTo>
                <a:cubicBezTo>
                  <a:pt x="1305705" y="3927443"/>
                  <a:pt x="1306323" y="3927620"/>
                  <a:pt x="1306677" y="3927709"/>
                </a:cubicBezTo>
                <a:cubicBezTo>
                  <a:pt x="1306411" y="3927443"/>
                  <a:pt x="1306147" y="3927267"/>
                  <a:pt x="1305881" y="3927001"/>
                </a:cubicBezTo>
                <a:lnTo>
                  <a:pt x="1305705" y="3927443"/>
                </a:lnTo>
                <a:close/>
                <a:moveTo>
                  <a:pt x="2280760" y="4331323"/>
                </a:moveTo>
                <a:lnTo>
                  <a:pt x="2281025" y="4333621"/>
                </a:lnTo>
                <a:cubicBezTo>
                  <a:pt x="2289598" y="4331500"/>
                  <a:pt x="2298082" y="4329467"/>
                  <a:pt x="2306212" y="4327523"/>
                </a:cubicBezTo>
                <a:cubicBezTo>
                  <a:pt x="2297640" y="4328760"/>
                  <a:pt x="2289156" y="4330086"/>
                  <a:pt x="2280760" y="4331323"/>
                </a:cubicBezTo>
                <a:close/>
                <a:moveTo>
                  <a:pt x="4258799" y="2594375"/>
                </a:moveTo>
                <a:lnTo>
                  <a:pt x="4250579" y="2593315"/>
                </a:lnTo>
                <a:cubicBezTo>
                  <a:pt x="4254821" y="2597115"/>
                  <a:pt x="4259506" y="2634763"/>
                  <a:pt x="4249342" y="2620711"/>
                </a:cubicBezTo>
                <a:cubicBezTo>
                  <a:pt x="4256942" y="2644750"/>
                  <a:pt x="4241212" y="2691854"/>
                  <a:pt x="4237677" y="2718544"/>
                </a:cubicBezTo>
                <a:cubicBezTo>
                  <a:pt x="4237323" y="2709972"/>
                  <a:pt x="4237323" y="2700692"/>
                  <a:pt x="4237677" y="2690882"/>
                </a:cubicBezTo>
                <a:cubicBezTo>
                  <a:pt x="4237411" y="2680984"/>
                  <a:pt x="4237411" y="2670556"/>
                  <a:pt x="4237677" y="2659774"/>
                </a:cubicBezTo>
                <a:cubicBezTo>
                  <a:pt x="4238207" y="2638210"/>
                  <a:pt x="4239798" y="2615232"/>
                  <a:pt x="4242096" y="2592254"/>
                </a:cubicBezTo>
                <a:cubicBezTo>
                  <a:pt x="4246514" y="2546122"/>
                  <a:pt x="4254556" y="2499636"/>
                  <a:pt x="4262510" y="2463313"/>
                </a:cubicBezTo>
                <a:cubicBezTo>
                  <a:pt x="4252171" y="2478072"/>
                  <a:pt x="4252259" y="2410994"/>
                  <a:pt x="4261892" y="2425311"/>
                </a:cubicBezTo>
                <a:cubicBezTo>
                  <a:pt x="4250050" y="2367779"/>
                  <a:pt x="4258975" y="2321027"/>
                  <a:pt x="4251994" y="2258192"/>
                </a:cubicBezTo>
                <a:cubicBezTo>
                  <a:pt x="4255793" y="2264113"/>
                  <a:pt x="4258622" y="2263848"/>
                  <a:pt x="4260478" y="2252712"/>
                </a:cubicBezTo>
                <a:cubicBezTo>
                  <a:pt x="4249961" y="2235744"/>
                  <a:pt x="4248282" y="2206492"/>
                  <a:pt x="4252347" y="2183072"/>
                </a:cubicBezTo>
                <a:cubicBezTo>
                  <a:pt x="4253672" y="2168313"/>
                  <a:pt x="4246338" y="2172644"/>
                  <a:pt x="4245718" y="2161950"/>
                </a:cubicBezTo>
                <a:cubicBezTo>
                  <a:pt x="4244658" y="2175737"/>
                  <a:pt x="4240239" y="2200747"/>
                  <a:pt x="4234760" y="2214534"/>
                </a:cubicBezTo>
                <a:cubicBezTo>
                  <a:pt x="4235644" y="2225581"/>
                  <a:pt x="4236528" y="2236540"/>
                  <a:pt x="4237411" y="2247587"/>
                </a:cubicBezTo>
                <a:cubicBezTo>
                  <a:pt x="4239709" y="2262787"/>
                  <a:pt x="4238295" y="2268885"/>
                  <a:pt x="4242979" y="2285147"/>
                </a:cubicBezTo>
                <a:cubicBezTo>
                  <a:pt x="4241653" y="2285765"/>
                  <a:pt x="4240858" y="2285412"/>
                  <a:pt x="4240151" y="2284882"/>
                </a:cubicBezTo>
                <a:cubicBezTo>
                  <a:pt x="4242448" y="2317669"/>
                  <a:pt x="4244746" y="2350545"/>
                  <a:pt x="4247133" y="2383951"/>
                </a:cubicBezTo>
                <a:cubicBezTo>
                  <a:pt x="4243422" y="2382537"/>
                  <a:pt x="4240239" y="2382272"/>
                  <a:pt x="4237146" y="2382361"/>
                </a:cubicBezTo>
                <a:cubicBezTo>
                  <a:pt x="4239709" y="2410111"/>
                  <a:pt x="4239886" y="2440335"/>
                  <a:pt x="4238295" y="2470825"/>
                </a:cubicBezTo>
                <a:cubicBezTo>
                  <a:pt x="4234142" y="2509711"/>
                  <a:pt x="4228220" y="2549127"/>
                  <a:pt x="4224067" y="2584566"/>
                </a:cubicBezTo>
                <a:cubicBezTo>
                  <a:pt x="4222475" y="2598087"/>
                  <a:pt x="4218233" y="2610813"/>
                  <a:pt x="4218145" y="2605511"/>
                </a:cubicBezTo>
                <a:cubicBezTo>
                  <a:pt x="4218941" y="2640950"/>
                  <a:pt x="4209927" y="2701929"/>
                  <a:pt x="4189953" y="2704227"/>
                </a:cubicBezTo>
                <a:cubicBezTo>
                  <a:pt x="4204359" y="2717042"/>
                  <a:pt x="4177669" y="2737456"/>
                  <a:pt x="4180321" y="2768035"/>
                </a:cubicBezTo>
                <a:cubicBezTo>
                  <a:pt x="4163970" y="2756457"/>
                  <a:pt x="4151951" y="2817790"/>
                  <a:pt x="4156635" y="2839796"/>
                </a:cubicBezTo>
                <a:cubicBezTo>
                  <a:pt x="4169097" y="2829721"/>
                  <a:pt x="4176962" y="2798348"/>
                  <a:pt x="4179083" y="2773249"/>
                </a:cubicBezTo>
                <a:cubicBezTo>
                  <a:pt x="4189423" y="2809572"/>
                  <a:pt x="4149123" y="2875942"/>
                  <a:pt x="4165384" y="2903604"/>
                </a:cubicBezTo>
                <a:cubicBezTo>
                  <a:pt x="4150891" y="2955481"/>
                  <a:pt x="4124289" y="2980580"/>
                  <a:pt x="4117749" y="3030866"/>
                </a:cubicBezTo>
                <a:cubicBezTo>
                  <a:pt x="4112447" y="3024591"/>
                  <a:pt x="4108471" y="3019200"/>
                  <a:pt x="4100163" y="3030512"/>
                </a:cubicBezTo>
                <a:cubicBezTo>
                  <a:pt x="4091856" y="3055258"/>
                  <a:pt x="4106173" y="3038113"/>
                  <a:pt x="4110238" y="3051281"/>
                </a:cubicBezTo>
                <a:cubicBezTo>
                  <a:pt x="4087437" y="3100948"/>
                  <a:pt x="4080986" y="3168203"/>
                  <a:pt x="4039271" y="3227503"/>
                </a:cubicBezTo>
                <a:cubicBezTo>
                  <a:pt x="4033615" y="3245090"/>
                  <a:pt x="4044575" y="3230685"/>
                  <a:pt x="4044575" y="3241997"/>
                </a:cubicBezTo>
                <a:cubicBezTo>
                  <a:pt x="4033351" y="3270277"/>
                  <a:pt x="4023629" y="3288041"/>
                  <a:pt x="4015940" y="3302269"/>
                </a:cubicBezTo>
                <a:cubicBezTo>
                  <a:pt x="4007633" y="3316145"/>
                  <a:pt x="4001005" y="3326396"/>
                  <a:pt x="3996674" y="3340271"/>
                </a:cubicBezTo>
                <a:cubicBezTo>
                  <a:pt x="3988278" y="3340625"/>
                  <a:pt x="3979529" y="3348844"/>
                  <a:pt x="3970073" y="3369347"/>
                </a:cubicBezTo>
                <a:cubicBezTo>
                  <a:pt x="3967687" y="3366961"/>
                  <a:pt x="3973078" y="3359625"/>
                  <a:pt x="3975906" y="3353881"/>
                </a:cubicBezTo>
                <a:cubicBezTo>
                  <a:pt x="3971222" y="3347165"/>
                  <a:pt x="3965477" y="3360951"/>
                  <a:pt x="3960352" y="3363956"/>
                </a:cubicBezTo>
                <a:cubicBezTo>
                  <a:pt x="3959380" y="3370496"/>
                  <a:pt x="3968836" y="3364840"/>
                  <a:pt x="3954165" y="3385343"/>
                </a:cubicBezTo>
                <a:cubicBezTo>
                  <a:pt x="3951603" y="3381278"/>
                  <a:pt x="3960882" y="3369524"/>
                  <a:pt x="3950011" y="3370673"/>
                </a:cubicBezTo>
                <a:cubicBezTo>
                  <a:pt x="3958054" y="3347606"/>
                  <a:pt x="3975464" y="3336382"/>
                  <a:pt x="3962119" y="3328164"/>
                </a:cubicBezTo>
                <a:cubicBezTo>
                  <a:pt x="3978380" y="3322242"/>
                  <a:pt x="3982181" y="3308898"/>
                  <a:pt x="3985716" y="3293255"/>
                </a:cubicBezTo>
                <a:cubicBezTo>
                  <a:pt x="3988809" y="3277259"/>
                  <a:pt x="3990664" y="3258435"/>
                  <a:pt x="4004893" y="3241378"/>
                </a:cubicBezTo>
                <a:cubicBezTo>
                  <a:pt x="3983683" y="3237225"/>
                  <a:pt x="3990576" y="3291045"/>
                  <a:pt x="3971134" y="3290515"/>
                </a:cubicBezTo>
                <a:cubicBezTo>
                  <a:pt x="3963268" y="3307749"/>
                  <a:pt x="3967952" y="3316852"/>
                  <a:pt x="3954430" y="3330196"/>
                </a:cubicBezTo>
                <a:cubicBezTo>
                  <a:pt x="3950365" y="3327103"/>
                  <a:pt x="3962119" y="3313758"/>
                  <a:pt x="3960352" y="3309075"/>
                </a:cubicBezTo>
                <a:cubicBezTo>
                  <a:pt x="3950011" y="3313228"/>
                  <a:pt x="3940467" y="3340890"/>
                  <a:pt x="3935960" y="3350611"/>
                </a:cubicBezTo>
                <a:cubicBezTo>
                  <a:pt x="3938435" y="3351760"/>
                  <a:pt x="3941174" y="3346016"/>
                  <a:pt x="3943826" y="3342746"/>
                </a:cubicBezTo>
                <a:cubicBezTo>
                  <a:pt x="3942057" y="3350258"/>
                  <a:pt x="3924205" y="3385255"/>
                  <a:pt x="3925001" y="3369082"/>
                </a:cubicBezTo>
                <a:cubicBezTo>
                  <a:pt x="3921820" y="3378803"/>
                  <a:pt x="3916959" y="3389497"/>
                  <a:pt x="3918373" y="3396213"/>
                </a:cubicBezTo>
                <a:cubicBezTo>
                  <a:pt x="3911126" y="3409204"/>
                  <a:pt x="3905205" y="3409912"/>
                  <a:pt x="3905646" y="3401251"/>
                </a:cubicBezTo>
                <a:cubicBezTo>
                  <a:pt x="3899902" y="3412386"/>
                  <a:pt x="3905646" y="3415745"/>
                  <a:pt x="3912805" y="3405404"/>
                </a:cubicBezTo>
                <a:cubicBezTo>
                  <a:pt x="3910419" y="3421843"/>
                  <a:pt x="3897163" y="3422815"/>
                  <a:pt x="3882934" y="3443848"/>
                </a:cubicBezTo>
                <a:cubicBezTo>
                  <a:pt x="3912717" y="3422903"/>
                  <a:pt x="3862961" y="3466473"/>
                  <a:pt x="3859514" y="3479729"/>
                </a:cubicBezTo>
                <a:cubicBezTo>
                  <a:pt x="3863049" y="3478580"/>
                  <a:pt x="3866585" y="3477608"/>
                  <a:pt x="3869589" y="3479905"/>
                </a:cubicBezTo>
                <a:cubicBezTo>
                  <a:pt x="3862607" y="3487683"/>
                  <a:pt x="3858100" y="3477520"/>
                  <a:pt x="3850058" y="3492809"/>
                </a:cubicBezTo>
                <a:cubicBezTo>
                  <a:pt x="3848910" y="3516052"/>
                  <a:pt x="3800214" y="3559356"/>
                  <a:pt x="3785101" y="3604781"/>
                </a:cubicBezTo>
                <a:lnTo>
                  <a:pt x="3778384" y="3599832"/>
                </a:lnTo>
                <a:cubicBezTo>
                  <a:pt x="3766985" y="3611763"/>
                  <a:pt x="3768929" y="3617243"/>
                  <a:pt x="3761151" y="3627318"/>
                </a:cubicBezTo>
                <a:cubicBezTo>
                  <a:pt x="3766189" y="3627318"/>
                  <a:pt x="3771580" y="3624666"/>
                  <a:pt x="3777501" y="3619364"/>
                </a:cubicBezTo>
                <a:cubicBezTo>
                  <a:pt x="3778297" y="3623871"/>
                  <a:pt x="3763803" y="3634564"/>
                  <a:pt x="3760179" y="3646937"/>
                </a:cubicBezTo>
                <a:cubicBezTo>
                  <a:pt x="3757352" y="3641899"/>
                  <a:pt x="3765482" y="3631559"/>
                  <a:pt x="3755761" y="3629880"/>
                </a:cubicBezTo>
                <a:cubicBezTo>
                  <a:pt x="3745067" y="3648174"/>
                  <a:pt x="3736759" y="3657542"/>
                  <a:pt x="3722443" y="3664965"/>
                </a:cubicBezTo>
                <a:cubicBezTo>
                  <a:pt x="3713870" y="3675836"/>
                  <a:pt x="3731015" y="3662491"/>
                  <a:pt x="3731103" y="3671948"/>
                </a:cubicBezTo>
                <a:cubicBezTo>
                  <a:pt x="3712367" y="3682906"/>
                  <a:pt x="3689921" y="3696074"/>
                  <a:pt x="3703177" y="3711893"/>
                </a:cubicBezTo>
                <a:cubicBezTo>
                  <a:pt x="3679226" y="3728862"/>
                  <a:pt x="3689655" y="3764654"/>
                  <a:pt x="3644848" y="3805307"/>
                </a:cubicBezTo>
                <a:cubicBezTo>
                  <a:pt x="3651388" y="3788604"/>
                  <a:pt x="3645732" y="3800358"/>
                  <a:pt x="3635038" y="3803628"/>
                </a:cubicBezTo>
                <a:cubicBezTo>
                  <a:pt x="3631680" y="3811935"/>
                  <a:pt x="3631857" y="3818917"/>
                  <a:pt x="3627880" y="3826782"/>
                </a:cubicBezTo>
                <a:cubicBezTo>
                  <a:pt x="3612326" y="3835620"/>
                  <a:pt x="3613121" y="3833057"/>
                  <a:pt x="3598098" y="3851086"/>
                </a:cubicBezTo>
                <a:cubicBezTo>
                  <a:pt x="3592353" y="3846137"/>
                  <a:pt x="3600660" y="3841011"/>
                  <a:pt x="3590143" y="3843309"/>
                </a:cubicBezTo>
                <a:cubicBezTo>
                  <a:pt x="3585813" y="3859570"/>
                  <a:pt x="3577947" y="3863282"/>
                  <a:pt x="3568049" y="3882813"/>
                </a:cubicBezTo>
                <a:cubicBezTo>
                  <a:pt x="3565575" y="3875389"/>
                  <a:pt x="3555234" y="3874506"/>
                  <a:pt x="3544100" y="3897396"/>
                </a:cubicBezTo>
                <a:cubicBezTo>
                  <a:pt x="3535526" y="3894214"/>
                  <a:pt x="3517233" y="3917545"/>
                  <a:pt x="3510605" y="3909326"/>
                </a:cubicBezTo>
                <a:cubicBezTo>
                  <a:pt x="3499469" y="3918341"/>
                  <a:pt x="3514758" y="3920108"/>
                  <a:pt x="3500176" y="3930094"/>
                </a:cubicBezTo>
                <a:cubicBezTo>
                  <a:pt x="3491250" y="3923731"/>
                  <a:pt x="3489217" y="3926736"/>
                  <a:pt x="3493018" y="3914187"/>
                </a:cubicBezTo>
                <a:cubicBezTo>
                  <a:pt x="3483385" y="3923378"/>
                  <a:pt x="3473928" y="3931950"/>
                  <a:pt x="3467123" y="3933807"/>
                </a:cubicBezTo>
                <a:cubicBezTo>
                  <a:pt x="3471012" y="3942025"/>
                  <a:pt x="3483650" y="3927355"/>
                  <a:pt x="3486213" y="3938932"/>
                </a:cubicBezTo>
                <a:cubicBezTo>
                  <a:pt x="3464119" y="3959966"/>
                  <a:pt x="3404022" y="3998851"/>
                  <a:pt x="3399428" y="3987274"/>
                </a:cubicBezTo>
                <a:cubicBezTo>
                  <a:pt x="3394124" y="3992400"/>
                  <a:pt x="3400223" y="3995405"/>
                  <a:pt x="3402167" y="3999116"/>
                </a:cubicBezTo>
                <a:cubicBezTo>
                  <a:pt x="3386878" y="4011931"/>
                  <a:pt x="3382813" y="4001238"/>
                  <a:pt x="3374505" y="3999293"/>
                </a:cubicBezTo>
                <a:cubicBezTo>
                  <a:pt x="3393329" y="3988335"/>
                  <a:pt x="3382194" y="3983032"/>
                  <a:pt x="3400930" y="3972073"/>
                </a:cubicBezTo>
                <a:cubicBezTo>
                  <a:pt x="3366287" y="3981088"/>
                  <a:pt x="3360277" y="4001503"/>
                  <a:pt x="3329080" y="4019708"/>
                </a:cubicBezTo>
                <a:cubicBezTo>
                  <a:pt x="3337564" y="4024922"/>
                  <a:pt x="3349318" y="4023420"/>
                  <a:pt x="3367611" y="4007954"/>
                </a:cubicBezTo>
                <a:cubicBezTo>
                  <a:pt x="3363635" y="4016085"/>
                  <a:pt x="3351439" y="4025806"/>
                  <a:pt x="3340834" y="4035085"/>
                </a:cubicBezTo>
                <a:cubicBezTo>
                  <a:pt x="3338360" y="4030755"/>
                  <a:pt x="3331997" y="4034379"/>
                  <a:pt x="3329787" y="4029518"/>
                </a:cubicBezTo>
                <a:cubicBezTo>
                  <a:pt x="3309990" y="4040300"/>
                  <a:pt x="3316442" y="4046751"/>
                  <a:pt x="3302832" y="4056473"/>
                </a:cubicBezTo>
                <a:cubicBezTo>
                  <a:pt x="3299385" y="4052849"/>
                  <a:pt x="3304688" y="4047812"/>
                  <a:pt x="3300623" y="4044365"/>
                </a:cubicBezTo>
                <a:cubicBezTo>
                  <a:pt x="3286217" y="4077771"/>
                  <a:pt x="3258909" y="4091293"/>
                  <a:pt x="3231954" y="4106052"/>
                </a:cubicBezTo>
                <a:cubicBezTo>
                  <a:pt x="3204469" y="4120369"/>
                  <a:pt x="3175835" y="4133537"/>
                  <a:pt x="3152150" y="4161817"/>
                </a:cubicBezTo>
                <a:cubicBezTo>
                  <a:pt x="3165142" y="4146263"/>
                  <a:pt x="3154536" y="4145733"/>
                  <a:pt x="3169561" y="4128499"/>
                </a:cubicBezTo>
                <a:cubicBezTo>
                  <a:pt x="3166555" y="4126290"/>
                  <a:pt x="3158955" y="4131681"/>
                  <a:pt x="3160370" y="4134067"/>
                </a:cubicBezTo>
                <a:cubicBezTo>
                  <a:pt x="3150560" y="4110205"/>
                  <a:pt x="3105311" y="4154659"/>
                  <a:pt x="3077119" y="4172599"/>
                </a:cubicBezTo>
                <a:cubicBezTo>
                  <a:pt x="3079064" y="4161464"/>
                  <a:pt x="3100096" y="4150151"/>
                  <a:pt x="3112205" y="4137337"/>
                </a:cubicBezTo>
                <a:cubicBezTo>
                  <a:pt x="3106637" y="4137160"/>
                  <a:pt x="3096739" y="4140607"/>
                  <a:pt x="3089492" y="4145291"/>
                </a:cubicBezTo>
                <a:cubicBezTo>
                  <a:pt x="3081980" y="4149533"/>
                  <a:pt x="3077207" y="4155189"/>
                  <a:pt x="3082598" y="4160491"/>
                </a:cubicBezTo>
                <a:cubicBezTo>
                  <a:pt x="3065365" y="4164468"/>
                  <a:pt x="3061123" y="4170302"/>
                  <a:pt x="3044420" y="4179757"/>
                </a:cubicBezTo>
                <a:cubicBezTo>
                  <a:pt x="3028866" y="4182585"/>
                  <a:pt x="3069695" y="4165617"/>
                  <a:pt x="3064216" y="4160491"/>
                </a:cubicBezTo>
                <a:cubicBezTo>
                  <a:pt x="3046629" y="4156691"/>
                  <a:pt x="2999702" y="4186474"/>
                  <a:pt x="2994929" y="4188860"/>
                </a:cubicBezTo>
                <a:cubicBezTo>
                  <a:pt x="2982645" y="4195135"/>
                  <a:pt x="2971421" y="4201321"/>
                  <a:pt x="2975840" y="4198228"/>
                </a:cubicBezTo>
                <a:cubicBezTo>
                  <a:pt x="2952067" y="4214932"/>
                  <a:pt x="2934833" y="4209540"/>
                  <a:pt x="2919721" y="4216081"/>
                </a:cubicBezTo>
                <a:cubicBezTo>
                  <a:pt x="2914153" y="4218466"/>
                  <a:pt x="2912120" y="4229956"/>
                  <a:pt x="2899306" y="4234993"/>
                </a:cubicBezTo>
                <a:cubicBezTo>
                  <a:pt x="2863337" y="4246658"/>
                  <a:pt x="2787068" y="4270255"/>
                  <a:pt x="2737931" y="4304810"/>
                </a:cubicBezTo>
                <a:cubicBezTo>
                  <a:pt x="2732893" y="4304280"/>
                  <a:pt x="2732363" y="4298801"/>
                  <a:pt x="2725116" y="4300657"/>
                </a:cubicBezTo>
                <a:cubicBezTo>
                  <a:pt x="2729535" y="4289344"/>
                  <a:pt x="2739345" y="4301629"/>
                  <a:pt x="2751099" y="4294205"/>
                </a:cubicBezTo>
                <a:cubicBezTo>
                  <a:pt x="2741643" y="4282009"/>
                  <a:pt x="2706645" y="4298005"/>
                  <a:pt x="2687115" y="4304633"/>
                </a:cubicBezTo>
                <a:cubicBezTo>
                  <a:pt x="2691356" y="4306312"/>
                  <a:pt x="2699752" y="4304015"/>
                  <a:pt x="2700017" y="4309582"/>
                </a:cubicBezTo>
                <a:cubicBezTo>
                  <a:pt x="2674477" y="4313825"/>
                  <a:pt x="2628521" y="4307992"/>
                  <a:pt x="2617120" y="4329555"/>
                </a:cubicBezTo>
                <a:cubicBezTo>
                  <a:pt x="2606515" y="4333709"/>
                  <a:pt x="2606250" y="4328406"/>
                  <a:pt x="2604482" y="4324341"/>
                </a:cubicBezTo>
                <a:cubicBezTo>
                  <a:pt x="2582477" y="4331235"/>
                  <a:pt x="2581063" y="4330970"/>
                  <a:pt x="2569397" y="4336537"/>
                </a:cubicBezTo>
                <a:cubicBezTo>
                  <a:pt x="2568779" y="4341574"/>
                  <a:pt x="2574788" y="4340514"/>
                  <a:pt x="2581151" y="4339189"/>
                </a:cubicBezTo>
                <a:cubicBezTo>
                  <a:pt x="2563299" y="4356775"/>
                  <a:pt x="2542531" y="4344491"/>
                  <a:pt x="2515487" y="4361813"/>
                </a:cubicBezTo>
                <a:cubicBezTo>
                  <a:pt x="2515841" y="4350412"/>
                  <a:pt x="2492687" y="4360664"/>
                  <a:pt x="2486412" y="4354389"/>
                </a:cubicBezTo>
                <a:cubicBezTo>
                  <a:pt x="2454420" y="4365525"/>
                  <a:pt x="2407757" y="4376749"/>
                  <a:pt x="2358443" y="4385498"/>
                </a:cubicBezTo>
                <a:cubicBezTo>
                  <a:pt x="2333786" y="4389828"/>
                  <a:pt x="2308510" y="4393628"/>
                  <a:pt x="2284118" y="4396456"/>
                </a:cubicBezTo>
                <a:cubicBezTo>
                  <a:pt x="2259639" y="4398312"/>
                  <a:pt x="2236042" y="4398135"/>
                  <a:pt x="2214920" y="4397782"/>
                </a:cubicBezTo>
                <a:cubicBezTo>
                  <a:pt x="2177360" y="4417048"/>
                  <a:pt x="2135382" y="4400610"/>
                  <a:pt x="2093844" y="4412894"/>
                </a:cubicBezTo>
                <a:cubicBezTo>
                  <a:pt x="2082709" y="4409890"/>
                  <a:pt x="2066801" y="4409713"/>
                  <a:pt x="2066890" y="4400256"/>
                </a:cubicBezTo>
                <a:cubicBezTo>
                  <a:pt x="2055931" y="4405913"/>
                  <a:pt x="2051424" y="4406531"/>
                  <a:pt x="2035251" y="4402731"/>
                </a:cubicBezTo>
                <a:cubicBezTo>
                  <a:pt x="2021729" y="4402996"/>
                  <a:pt x="2042674" y="4407680"/>
                  <a:pt x="2035516" y="4413867"/>
                </a:cubicBezTo>
                <a:cubicBezTo>
                  <a:pt x="1993007" y="4407415"/>
                  <a:pt x="1976746" y="4429774"/>
                  <a:pt x="1939451" y="4429774"/>
                </a:cubicBezTo>
                <a:cubicBezTo>
                  <a:pt x="1945726" y="4412188"/>
                  <a:pt x="1972946" y="4422792"/>
                  <a:pt x="1987704" y="4412275"/>
                </a:cubicBezTo>
                <a:cubicBezTo>
                  <a:pt x="1968350" y="4407150"/>
                  <a:pt x="1940777" y="4399815"/>
                  <a:pt x="1918860" y="4403880"/>
                </a:cubicBezTo>
                <a:cubicBezTo>
                  <a:pt x="1921776" y="4401759"/>
                  <a:pt x="1924515" y="4399638"/>
                  <a:pt x="1924427" y="4395838"/>
                </a:cubicBezTo>
                <a:cubicBezTo>
                  <a:pt x="1904012" y="4406001"/>
                  <a:pt x="1879708" y="4400875"/>
                  <a:pt x="1850368" y="4394866"/>
                </a:cubicBezTo>
                <a:cubicBezTo>
                  <a:pt x="1842414" y="4395573"/>
                  <a:pt x="1852223" y="4398489"/>
                  <a:pt x="1849837" y="4403173"/>
                </a:cubicBezTo>
                <a:cubicBezTo>
                  <a:pt x="1811040" y="4395926"/>
                  <a:pt x="1772420" y="4390624"/>
                  <a:pt x="1732385" y="4386116"/>
                </a:cubicBezTo>
                <a:cubicBezTo>
                  <a:pt x="1692527" y="4380814"/>
                  <a:pt x="1650903" y="4376572"/>
                  <a:pt x="1608217" y="4362343"/>
                </a:cubicBezTo>
                <a:cubicBezTo>
                  <a:pt x="1601058" y="4361548"/>
                  <a:pt x="1602649" y="4368176"/>
                  <a:pt x="1601058" y="4372064"/>
                </a:cubicBezTo>
                <a:cubicBezTo>
                  <a:pt x="1570127" y="4364111"/>
                  <a:pt x="1565796" y="4363492"/>
                  <a:pt x="1544321" y="4355626"/>
                </a:cubicBezTo>
                <a:cubicBezTo>
                  <a:pt x="1567387" y="4372860"/>
                  <a:pt x="1514891" y="4347938"/>
                  <a:pt x="1509235" y="4341221"/>
                </a:cubicBezTo>
                <a:cubicBezTo>
                  <a:pt x="1499514" y="4339189"/>
                  <a:pt x="1503933" y="4349617"/>
                  <a:pt x="1496332" y="4349440"/>
                </a:cubicBezTo>
                <a:cubicBezTo>
                  <a:pt x="1477331" y="4342900"/>
                  <a:pt x="1504639" y="4337863"/>
                  <a:pt x="1484667" y="4329379"/>
                </a:cubicBezTo>
                <a:cubicBezTo>
                  <a:pt x="1469201" y="4337686"/>
                  <a:pt x="1450288" y="4326551"/>
                  <a:pt x="1419798" y="4324076"/>
                </a:cubicBezTo>
                <a:cubicBezTo>
                  <a:pt x="1407072" y="4317536"/>
                  <a:pt x="1441097" y="4326021"/>
                  <a:pt x="1447107" y="4325490"/>
                </a:cubicBezTo>
                <a:cubicBezTo>
                  <a:pt x="1453735" y="4313559"/>
                  <a:pt x="1420417" y="4312322"/>
                  <a:pt x="1403184" y="4304368"/>
                </a:cubicBezTo>
                <a:cubicBezTo>
                  <a:pt x="1392402" y="4300214"/>
                  <a:pt x="1398146" y="4313029"/>
                  <a:pt x="1394346" y="4315946"/>
                </a:cubicBezTo>
                <a:cubicBezTo>
                  <a:pt x="1375345" y="4307903"/>
                  <a:pt x="1382061" y="4295972"/>
                  <a:pt x="1352102" y="4289610"/>
                </a:cubicBezTo>
                <a:cubicBezTo>
                  <a:pt x="1337167" y="4287223"/>
                  <a:pt x="1357228" y="4299242"/>
                  <a:pt x="1343795" y="4298447"/>
                </a:cubicBezTo>
                <a:cubicBezTo>
                  <a:pt x="1330980" y="4280153"/>
                  <a:pt x="1283080" y="4270255"/>
                  <a:pt x="1257716" y="4252845"/>
                </a:cubicBezTo>
                <a:cubicBezTo>
                  <a:pt x="1259661" y="4250105"/>
                  <a:pt x="1267615" y="4253994"/>
                  <a:pt x="1273713" y="4255761"/>
                </a:cubicBezTo>
                <a:cubicBezTo>
                  <a:pt x="1272210" y="4246570"/>
                  <a:pt x="1257098" y="4251431"/>
                  <a:pt x="1248702" y="4246658"/>
                </a:cubicBezTo>
                <a:cubicBezTo>
                  <a:pt x="1250027" y="4249752"/>
                  <a:pt x="1251353" y="4252933"/>
                  <a:pt x="1256744" y="4255496"/>
                </a:cubicBezTo>
                <a:cubicBezTo>
                  <a:pt x="1245874" y="4251519"/>
                  <a:pt x="1222984" y="4243124"/>
                  <a:pt x="1204248" y="4228983"/>
                </a:cubicBezTo>
                <a:cubicBezTo>
                  <a:pt x="1193820" y="4217494"/>
                  <a:pt x="1222542" y="4227215"/>
                  <a:pt x="1210346" y="4213517"/>
                </a:cubicBezTo>
                <a:cubicBezTo>
                  <a:pt x="1207518" y="4216964"/>
                  <a:pt x="1201951" y="4226951"/>
                  <a:pt x="1183215" y="4210159"/>
                </a:cubicBezTo>
                <a:cubicBezTo>
                  <a:pt x="1191169" y="4207243"/>
                  <a:pt x="1206281" y="4213429"/>
                  <a:pt x="1204956" y="4198759"/>
                </a:cubicBezTo>
                <a:cubicBezTo>
                  <a:pt x="1199211" y="4196638"/>
                  <a:pt x="1196648" y="4194251"/>
                  <a:pt x="1196471" y="4191865"/>
                </a:cubicBezTo>
                <a:cubicBezTo>
                  <a:pt x="1175526" y="4182762"/>
                  <a:pt x="1197178" y="4206713"/>
                  <a:pt x="1177912" y="4195489"/>
                </a:cubicBezTo>
                <a:cubicBezTo>
                  <a:pt x="1192760" y="4182939"/>
                  <a:pt x="1159884" y="4173306"/>
                  <a:pt x="1146362" y="4162436"/>
                </a:cubicBezTo>
                <a:cubicBezTo>
                  <a:pt x="1149455" y="4157133"/>
                  <a:pt x="1166954" y="4170743"/>
                  <a:pt x="1175880" y="4173218"/>
                </a:cubicBezTo>
                <a:cubicBezTo>
                  <a:pt x="1179592" y="4165529"/>
                  <a:pt x="1164921" y="4158989"/>
                  <a:pt x="1150869" y="4152361"/>
                </a:cubicBezTo>
                <a:cubicBezTo>
                  <a:pt x="1138408" y="4140784"/>
                  <a:pt x="1178177" y="4164822"/>
                  <a:pt x="1181359" y="4160491"/>
                </a:cubicBezTo>
                <a:cubicBezTo>
                  <a:pt x="1155995" y="4144495"/>
                  <a:pt x="1086355" y="4110117"/>
                  <a:pt x="1062758" y="4119485"/>
                </a:cubicBezTo>
                <a:cubicBezTo>
                  <a:pt x="1052683" y="4113652"/>
                  <a:pt x="1040399" y="4101014"/>
                  <a:pt x="1033771" y="4107377"/>
                </a:cubicBezTo>
                <a:cubicBezTo>
                  <a:pt x="1012384" y="4075739"/>
                  <a:pt x="956441" y="4062482"/>
                  <a:pt x="942036" y="4046840"/>
                </a:cubicBezTo>
                <a:cubicBezTo>
                  <a:pt x="949460" y="4046663"/>
                  <a:pt x="961214" y="4053379"/>
                  <a:pt x="968461" y="4052938"/>
                </a:cubicBezTo>
                <a:cubicBezTo>
                  <a:pt x="969168" y="4047193"/>
                  <a:pt x="962274" y="4041183"/>
                  <a:pt x="966428" y="4035616"/>
                </a:cubicBezTo>
                <a:cubicBezTo>
                  <a:pt x="937087" y="4019178"/>
                  <a:pt x="907304" y="3998144"/>
                  <a:pt x="879201" y="3976580"/>
                </a:cubicBezTo>
                <a:cubicBezTo>
                  <a:pt x="851716" y="3953956"/>
                  <a:pt x="824584" y="3932569"/>
                  <a:pt x="796657" y="3918959"/>
                </a:cubicBezTo>
                <a:cubicBezTo>
                  <a:pt x="769702" y="3882371"/>
                  <a:pt x="750259" y="3879102"/>
                  <a:pt x="715528" y="3839067"/>
                </a:cubicBezTo>
                <a:cubicBezTo>
                  <a:pt x="740450" y="3860896"/>
                  <a:pt x="775977" y="3887497"/>
                  <a:pt x="811593" y="3917634"/>
                </a:cubicBezTo>
                <a:cubicBezTo>
                  <a:pt x="847915" y="3946798"/>
                  <a:pt x="884592" y="3979762"/>
                  <a:pt x="920649" y="4001679"/>
                </a:cubicBezTo>
                <a:cubicBezTo>
                  <a:pt x="937883" y="4013080"/>
                  <a:pt x="976415" y="4020680"/>
                  <a:pt x="969433" y="4040742"/>
                </a:cubicBezTo>
                <a:cubicBezTo>
                  <a:pt x="986666" y="4050551"/>
                  <a:pt x="1007435" y="4065752"/>
                  <a:pt x="1016537" y="4062129"/>
                </a:cubicBezTo>
                <a:cubicBezTo>
                  <a:pt x="1026612" y="4069817"/>
                  <a:pt x="1020956" y="4077153"/>
                  <a:pt x="1039338" y="4085107"/>
                </a:cubicBezTo>
                <a:cubicBezTo>
                  <a:pt x="1043227" y="4086786"/>
                  <a:pt x="1045083" y="4085283"/>
                  <a:pt x="1049590" y="4087846"/>
                </a:cubicBezTo>
                <a:cubicBezTo>
                  <a:pt x="1058251" y="4092530"/>
                  <a:pt x="1047381" y="4074678"/>
                  <a:pt x="1060284" y="4078037"/>
                </a:cubicBezTo>
                <a:cubicBezTo>
                  <a:pt x="1069740" y="4082102"/>
                  <a:pt x="1067000" y="4103577"/>
                  <a:pt x="1076191" y="4092177"/>
                </a:cubicBezTo>
                <a:cubicBezTo>
                  <a:pt x="1100318" y="4112503"/>
                  <a:pt x="1129217" y="4129560"/>
                  <a:pt x="1162711" y="4146263"/>
                </a:cubicBezTo>
                <a:cubicBezTo>
                  <a:pt x="1196471" y="4162347"/>
                  <a:pt x="1233589" y="4180906"/>
                  <a:pt x="1278485" y="4195666"/>
                </a:cubicBezTo>
                <a:cubicBezTo>
                  <a:pt x="1289797" y="4215727"/>
                  <a:pt x="1341143" y="4228541"/>
                  <a:pt x="1363591" y="4235081"/>
                </a:cubicBezTo>
                <a:cubicBezTo>
                  <a:pt x="1366861" y="4227923"/>
                  <a:pt x="1330539" y="4226951"/>
                  <a:pt x="1341762" y="4218555"/>
                </a:cubicBezTo>
                <a:cubicBezTo>
                  <a:pt x="1358112" y="4225625"/>
                  <a:pt x="1369424" y="4227215"/>
                  <a:pt x="1381531" y="4229602"/>
                </a:cubicBezTo>
                <a:cubicBezTo>
                  <a:pt x="1360144" y="4242858"/>
                  <a:pt x="1431641" y="4259120"/>
                  <a:pt x="1447283" y="4262743"/>
                </a:cubicBezTo>
                <a:cubicBezTo>
                  <a:pt x="1448609" y="4255054"/>
                  <a:pt x="1427664" y="4252492"/>
                  <a:pt x="1414142" y="4246835"/>
                </a:cubicBezTo>
                <a:cubicBezTo>
                  <a:pt x="1469731" y="4243212"/>
                  <a:pt x="1529915" y="4286074"/>
                  <a:pt x="1594430" y="4293852"/>
                </a:cubicBezTo>
                <a:cubicBezTo>
                  <a:pt x="1591602" y="4299773"/>
                  <a:pt x="1608394" y="4300391"/>
                  <a:pt x="1607951" y="4305606"/>
                </a:cubicBezTo>
                <a:cubicBezTo>
                  <a:pt x="1633139" y="4304633"/>
                  <a:pt x="1657265" y="4308522"/>
                  <a:pt x="1681039" y="4313736"/>
                </a:cubicBezTo>
                <a:cubicBezTo>
                  <a:pt x="1704723" y="4318950"/>
                  <a:pt x="1728232" y="4324783"/>
                  <a:pt x="1751828" y="4323899"/>
                </a:cubicBezTo>
                <a:cubicBezTo>
                  <a:pt x="1789653" y="4334770"/>
                  <a:pt x="1816431" y="4339984"/>
                  <a:pt x="1844005" y="4342989"/>
                </a:cubicBezTo>
                <a:cubicBezTo>
                  <a:pt x="1871666" y="4343961"/>
                  <a:pt x="1900212" y="4342812"/>
                  <a:pt x="1941660" y="4341398"/>
                </a:cubicBezTo>
                <a:cubicBezTo>
                  <a:pt x="1937683" y="4338747"/>
                  <a:pt x="1936269" y="4334946"/>
                  <a:pt x="1936888" y="4330086"/>
                </a:cubicBezTo>
                <a:cubicBezTo>
                  <a:pt x="1925488" y="4341398"/>
                  <a:pt x="1918064" y="4327081"/>
                  <a:pt x="1906398" y="4323104"/>
                </a:cubicBezTo>
                <a:cubicBezTo>
                  <a:pt x="1902245" y="4324341"/>
                  <a:pt x="1898002" y="4325578"/>
                  <a:pt x="1891021" y="4325137"/>
                </a:cubicBezTo>
                <a:cubicBezTo>
                  <a:pt x="1898444" y="4331500"/>
                  <a:pt x="1919036" y="4331500"/>
                  <a:pt x="1921157" y="4340426"/>
                </a:cubicBezTo>
                <a:cubicBezTo>
                  <a:pt x="1905603" y="4338835"/>
                  <a:pt x="1903128" y="4330970"/>
                  <a:pt x="1880327" y="4332914"/>
                </a:cubicBezTo>
                <a:cubicBezTo>
                  <a:pt x="1875378" y="4321602"/>
                  <a:pt x="1888723" y="4318420"/>
                  <a:pt x="1860708" y="4317978"/>
                </a:cubicBezTo>
                <a:cubicBezTo>
                  <a:pt x="1872197" y="4316476"/>
                  <a:pt x="1874936" y="4309582"/>
                  <a:pt x="1891728" y="4311261"/>
                </a:cubicBezTo>
                <a:cubicBezTo>
                  <a:pt x="1892347" y="4301805"/>
                  <a:pt x="1863624" y="4299242"/>
                  <a:pt x="1841707" y="4297829"/>
                </a:cubicBezTo>
                <a:cubicBezTo>
                  <a:pt x="1819790" y="4295707"/>
                  <a:pt x="1804235" y="4296945"/>
                  <a:pt x="1831367" y="4301275"/>
                </a:cubicBezTo>
                <a:cubicBezTo>
                  <a:pt x="1817403" y="4307108"/>
                  <a:pt x="1770829" y="4288284"/>
                  <a:pt x="1780109" y="4302778"/>
                </a:cubicBezTo>
                <a:cubicBezTo>
                  <a:pt x="1743874" y="4302247"/>
                  <a:pt x="1737953" y="4286693"/>
                  <a:pt x="1710468" y="4284307"/>
                </a:cubicBezTo>
                <a:cubicBezTo>
                  <a:pt x="1688904" y="4282363"/>
                  <a:pt x="1678034" y="4293233"/>
                  <a:pt x="1657442" y="4293056"/>
                </a:cubicBezTo>
                <a:cubicBezTo>
                  <a:pt x="1658326" y="4293056"/>
                  <a:pt x="1657531" y="4287577"/>
                  <a:pt x="1658326" y="4287577"/>
                </a:cubicBezTo>
                <a:cubicBezTo>
                  <a:pt x="1645069" y="4287930"/>
                  <a:pt x="1613519" y="4295442"/>
                  <a:pt x="1613696" y="4275735"/>
                </a:cubicBezTo>
                <a:cubicBezTo>
                  <a:pt x="1624743" y="4284749"/>
                  <a:pt x="1650284" y="4286163"/>
                  <a:pt x="1650107" y="4275116"/>
                </a:cubicBezTo>
                <a:cubicBezTo>
                  <a:pt x="1621826" y="4281390"/>
                  <a:pt x="1549800" y="4244007"/>
                  <a:pt x="1495802" y="4241003"/>
                </a:cubicBezTo>
                <a:cubicBezTo>
                  <a:pt x="1490146" y="4239147"/>
                  <a:pt x="1492797" y="4235081"/>
                  <a:pt x="1492886" y="4231634"/>
                </a:cubicBezTo>
                <a:cubicBezTo>
                  <a:pt x="1477508" y="4230044"/>
                  <a:pt x="1461777" y="4226509"/>
                  <a:pt x="1446134" y="4222090"/>
                </a:cubicBezTo>
                <a:cubicBezTo>
                  <a:pt x="1430668" y="4216964"/>
                  <a:pt x="1415468" y="4210159"/>
                  <a:pt x="1400532" y="4203885"/>
                </a:cubicBezTo>
                <a:cubicBezTo>
                  <a:pt x="1370750" y="4191158"/>
                  <a:pt x="1342822" y="4178785"/>
                  <a:pt x="1318873" y="4174985"/>
                </a:cubicBezTo>
                <a:lnTo>
                  <a:pt x="1321612" y="4167120"/>
                </a:lnTo>
                <a:cubicBezTo>
                  <a:pt x="1303142" y="4171097"/>
                  <a:pt x="1292536" y="4163496"/>
                  <a:pt x="1273005" y="4152272"/>
                </a:cubicBezTo>
                <a:cubicBezTo>
                  <a:pt x="1296072" y="4157487"/>
                  <a:pt x="1284671" y="4146174"/>
                  <a:pt x="1313924" y="4158459"/>
                </a:cubicBezTo>
                <a:cubicBezTo>
                  <a:pt x="1288206" y="4144761"/>
                  <a:pt x="1257009" y="4139812"/>
                  <a:pt x="1242781" y="4118690"/>
                </a:cubicBezTo>
                <a:cubicBezTo>
                  <a:pt x="1240925" y="4122136"/>
                  <a:pt x="1239069" y="4125583"/>
                  <a:pt x="1244283" y="4128499"/>
                </a:cubicBezTo>
                <a:cubicBezTo>
                  <a:pt x="1236329" y="4129029"/>
                  <a:pt x="1213440" y="4109587"/>
                  <a:pt x="1206281" y="4101810"/>
                </a:cubicBezTo>
                <a:cubicBezTo>
                  <a:pt x="1200271" y="4102252"/>
                  <a:pt x="1171373" y="4091823"/>
                  <a:pt x="1183569" y="4103489"/>
                </a:cubicBezTo>
                <a:cubicBezTo>
                  <a:pt x="1151311" y="4087228"/>
                  <a:pt x="1114547" y="4070790"/>
                  <a:pt x="1078578" y="4053291"/>
                </a:cubicBezTo>
                <a:cubicBezTo>
                  <a:pt x="1084057" y="4043835"/>
                  <a:pt x="1102085" y="4055324"/>
                  <a:pt x="1096341" y="4040388"/>
                </a:cubicBezTo>
                <a:cubicBezTo>
                  <a:pt x="1131162" y="4059389"/>
                  <a:pt x="1155641" y="4081660"/>
                  <a:pt x="1188960" y="4078478"/>
                </a:cubicBezTo>
                <a:cubicBezTo>
                  <a:pt x="1194085" y="4081394"/>
                  <a:pt x="1190816" y="4084930"/>
                  <a:pt x="1190197" y="4088200"/>
                </a:cubicBezTo>
                <a:cubicBezTo>
                  <a:pt x="1195411" y="4089967"/>
                  <a:pt x="1195499" y="4084665"/>
                  <a:pt x="1201509" y="4087405"/>
                </a:cubicBezTo>
                <a:cubicBezTo>
                  <a:pt x="1193113" y="4076711"/>
                  <a:pt x="1148925" y="4045160"/>
                  <a:pt x="1133724" y="4055324"/>
                </a:cubicBezTo>
                <a:cubicBezTo>
                  <a:pt x="1123649" y="4046221"/>
                  <a:pt x="1105621" y="4037560"/>
                  <a:pt x="1096872" y="4028281"/>
                </a:cubicBezTo>
                <a:cubicBezTo>
                  <a:pt x="1104737" y="4017587"/>
                  <a:pt x="1108360" y="4010163"/>
                  <a:pt x="1137878" y="4023508"/>
                </a:cubicBezTo>
                <a:cubicBezTo>
                  <a:pt x="1135050" y="4027927"/>
                  <a:pt x="1122324" y="4018117"/>
                  <a:pt x="1120821" y="4024569"/>
                </a:cubicBezTo>
                <a:cubicBezTo>
                  <a:pt x="1114281" y="4029783"/>
                  <a:pt x="1127273" y="4033849"/>
                  <a:pt x="1124887" y="4038798"/>
                </a:cubicBezTo>
                <a:cubicBezTo>
                  <a:pt x="1134962" y="4041537"/>
                  <a:pt x="1168456" y="4056031"/>
                  <a:pt x="1156526" y="4041625"/>
                </a:cubicBezTo>
                <a:cubicBezTo>
                  <a:pt x="1171373" y="4042951"/>
                  <a:pt x="1162888" y="4051258"/>
                  <a:pt x="1169870" y="4060184"/>
                </a:cubicBezTo>
                <a:cubicBezTo>
                  <a:pt x="1181005" y="4057887"/>
                  <a:pt x="1185159" y="4056384"/>
                  <a:pt x="1193467" y="4068227"/>
                </a:cubicBezTo>
                <a:cubicBezTo>
                  <a:pt x="1200625" y="4068580"/>
                  <a:pt x="1205486" y="4065664"/>
                  <a:pt x="1211318" y="4064426"/>
                </a:cubicBezTo>
                <a:cubicBezTo>
                  <a:pt x="1226431" y="4073352"/>
                  <a:pt x="1245078" y="4082455"/>
                  <a:pt x="1266289" y="4091911"/>
                </a:cubicBezTo>
                <a:cubicBezTo>
                  <a:pt x="1287587" y="4101279"/>
                  <a:pt x="1312598" y="4108350"/>
                  <a:pt x="1339022" y="4117364"/>
                </a:cubicBezTo>
                <a:cubicBezTo>
                  <a:pt x="1337343" y="4119131"/>
                  <a:pt x="1333367" y="4118248"/>
                  <a:pt x="1332483" y="4120899"/>
                </a:cubicBezTo>
                <a:cubicBezTo>
                  <a:pt x="1353163" y="4122401"/>
                  <a:pt x="1364563" y="4126290"/>
                  <a:pt x="1399472" y="4138928"/>
                </a:cubicBezTo>
                <a:cubicBezTo>
                  <a:pt x="1401063" y="4135304"/>
                  <a:pt x="1402565" y="4131681"/>
                  <a:pt x="1397351" y="4129383"/>
                </a:cubicBezTo>
                <a:cubicBezTo>
                  <a:pt x="1411756" y="4134863"/>
                  <a:pt x="1433320" y="4140784"/>
                  <a:pt x="1455326" y="4145998"/>
                </a:cubicBezTo>
                <a:cubicBezTo>
                  <a:pt x="1477420" y="4151124"/>
                  <a:pt x="1500751" y="4152980"/>
                  <a:pt x="1517366" y="4154924"/>
                </a:cubicBezTo>
                <a:cubicBezTo>
                  <a:pt x="1507644" y="4168092"/>
                  <a:pt x="1551656" y="4162082"/>
                  <a:pt x="1561731" y="4180288"/>
                </a:cubicBezTo>
                <a:cubicBezTo>
                  <a:pt x="1570215" y="4176223"/>
                  <a:pt x="1590100" y="4182674"/>
                  <a:pt x="1593281" y="4173748"/>
                </a:cubicBezTo>
                <a:cubicBezTo>
                  <a:pt x="1613873" y="4180023"/>
                  <a:pt x="1583118" y="4177283"/>
                  <a:pt x="1595225" y="4188419"/>
                </a:cubicBezTo>
                <a:cubicBezTo>
                  <a:pt x="1614403" y="4191865"/>
                  <a:pt x="1638176" y="4182585"/>
                  <a:pt x="1654526" y="4191247"/>
                </a:cubicBezTo>
                <a:cubicBezTo>
                  <a:pt x="1655675" y="4191865"/>
                  <a:pt x="1655675" y="4200172"/>
                  <a:pt x="1657884" y="4200526"/>
                </a:cubicBezTo>
                <a:cubicBezTo>
                  <a:pt x="1670345" y="4201940"/>
                  <a:pt x="1678652" y="4195400"/>
                  <a:pt x="1693058" y="4197521"/>
                </a:cubicBezTo>
                <a:cubicBezTo>
                  <a:pt x="1691555" y="4197345"/>
                  <a:pt x="1688109" y="4202294"/>
                  <a:pt x="1687314" y="4202294"/>
                </a:cubicBezTo>
                <a:cubicBezTo>
                  <a:pt x="1694295" y="4202736"/>
                  <a:pt x="1709054" y="4200084"/>
                  <a:pt x="1717185" y="4201233"/>
                </a:cubicBezTo>
                <a:cubicBezTo>
                  <a:pt x="1730706" y="4203089"/>
                  <a:pt x="1743432" y="4216699"/>
                  <a:pt x="1759340" y="4218555"/>
                </a:cubicBezTo>
                <a:cubicBezTo>
                  <a:pt x="1773657" y="4220234"/>
                  <a:pt x="1785323" y="4209717"/>
                  <a:pt x="1799639" y="4210247"/>
                </a:cubicBezTo>
                <a:cubicBezTo>
                  <a:pt x="1824739" y="4210778"/>
                  <a:pt x="1845772" y="4231104"/>
                  <a:pt x="1867071" y="4221206"/>
                </a:cubicBezTo>
                <a:cubicBezTo>
                  <a:pt x="1881564" y="4222002"/>
                  <a:pt x="1883155" y="4229249"/>
                  <a:pt x="1895793" y="4231016"/>
                </a:cubicBezTo>
                <a:cubicBezTo>
                  <a:pt x="1943605" y="4225890"/>
                  <a:pt x="1987704" y="4228364"/>
                  <a:pt x="2041879" y="4223062"/>
                </a:cubicBezTo>
                <a:cubicBezTo>
                  <a:pt x="2046828" y="4216522"/>
                  <a:pt x="2070955" y="4197875"/>
                  <a:pt x="2046210" y="4198228"/>
                </a:cubicBezTo>
                <a:cubicBezTo>
                  <a:pt x="2074579" y="4199554"/>
                  <a:pt x="2132023" y="4188507"/>
                  <a:pt x="2097910" y="4177283"/>
                </a:cubicBezTo>
                <a:cubicBezTo>
                  <a:pt x="2088807" y="4174102"/>
                  <a:pt x="2074225" y="4180464"/>
                  <a:pt x="2079085" y="4180995"/>
                </a:cubicBezTo>
                <a:cubicBezTo>
                  <a:pt x="2046033" y="4177902"/>
                  <a:pt x="2001403" y="4171362"/>
                  <a:pt x="1965169" y="4184265"/>
                </a:cubicBezTo>
                <a:cubicBezTo>
                  <a:pt x="1857526" y="4174985"/>
                  <a:pt x="1754833" y="4168976"/>
                  <a:pt x="1659121" y="4138397"/>
                </a:cubicBezTo>
                <a:cubicBezTo>
                  <a:pt x="1668224" y="4111531"/>
                  <a:pt x="1588951" y="4100749"/>
                  <a:pt x="1559875" y="4102782"/>
                </a:cubicBezTo>
                <a:cubicBezTo>
                  <a:pt x="1481043" y="4079097"/>
                  <a:pt x="1401770" y="4056296"/>
                  <a:pt x="1315691" y="4026425"/>
                </a:cubicBezTo>
                <a:cubicBezTo>
                  <a:pt x="1311626" y="4021034"/>
                  <a:pt x="1315514" y="4021740"/>
                  <a:pt x="1318696" y="4018648"/>
                </a:cubicBezTo>
                <a:cubicBezTo>
                  <a:pt x="1309151" y="4014759"/>
                  <a:pt x="1303937" y="4015112"/>
                  <a:pt x="1302523" y="4021122"/>
                </a:cubicBezTo>
                <a:cubicBezTo>
                  <a:pt x="1290857" y="4005480"/>
                  <a:pt x="1231027" y="3990014"/>
                  <a:pt x="1244548" y="3975962"/>
                </a:cubicBezTo>
                <a:cubicBezTo>
                  <a:pt x="1234120" y="3974636"/>
                  <a:pt x="1229524" y="3981971"/>
                  <a:pt x="1211231" y="3969510"/>
                </a:cubicBezTo>
                <a:cubicBezTo>
                  <a:pt x="1216710" y="3965799"/>
                  <a:pt x="1216356" y="3964384"/>
                  <a:pt x="1216533" y="3961291"/>
                </a:cubicBezTo>
                <a:cubicBezTo>
                  <a:pt x="1212644" y="3959701"/>
                  <a:pt x="1209197" y="3958463"/>
                  <a:pt x="1205221" y="3956784"/>
                </a:cubicBezTo>
                <a:cubicBezTo>
                  <a:pt x="1209816" y="3953868"/>
                  <a:pt x="1218212" y="3950863"/>
                  <a:pt x="1227933" y="3948830"/>
                </a:cubicBezTo>
                <a:cubicBezTo>
                  <a:pt x="1214059" y="3938490"/>
                  <a:pt x="1200095" y="3927178"/>
                  <a:pt x="1183215" y="3919224"/>
                </a:cubicBezTo>
                <a:cubicBezTo>
                  <a:pt x="1180475" y="3922406"/>
                  <a:pt x="1155111" y="3922583"/>
                  <a:pt x="1172875" y="3929653"/>
                </a:cubicBezTo>
                <a:cubicBezTo>
                  <a:pt x="1158647" y="3932216"/>
                  <a:pt x="1158823" y="3913568"/>
                  <a:pt x="1158116" y="3907205"/>
                </a:cubicBezTo>
                <a:cubicBezTo>
                  <a:pt x="1126743" y="3888558"/>
                  <a:pt x="1111895" y="3862221"/>
                  <a:pt x="1082024" y="3862575"/>
                </a:cubicBezTo>
                <a:cubicBezTo>
                  <a:pt x="1077163" y="3843044"/>
                  <a:pt x="1042697" y="3826341"/>
                  <a:pt x="1052507" y="3812642"/>
                </a:cubicBezTo>
                <a:cubicBezTo>
                  <a:pt x="1042078" y="3807163"/>
                  <a:pt x="1055423" y="3819978"/>
                  <a:pt x="1046762" y="3822187"/>
                </a:cubicBezTo>
                <a:cubicBezTo>
                  <a:pt x="1015830" y="3804954"/>
                  <a:pt x="1054009" y="3812731"/>
                  <a:pt x="1038278" y="3800888"/>
                </a:cubicBezTo>
                <a:cubicBezTo>
                  <a:pt x="1079196" y="3814499"/>
                  <a:pt x="1081671" y="3857007"/>
                  <a:pt x="1120733" y="3859747"/>
                </a:cubicBezTo>
                <a:cubicBezTo>
                  <a:pt x="1114193" y="3860100"/>
                  <a:pt x="1117021" y="3862663"/>
                  <a:pt x="1116668" y="3867082"/>
                </a:cubicBezTo>
                <a:cubicBezTo>
                  <a:pt x="1134873" y="3867524"/>
                  <a:pt x="1153167" y="3907382"/>
                  <a:pt x="1165717" y="3892534"/>
                </a:cubicBezTo>
                <a:cubicBezTo>
                  <a:pt x="1185867" y="3912331"/>
                  <a:pt x="1216091" y="3935839"/>
                  <a:pt x="1254888" y="3947416"/>
                </a:cubicBezTo>
                <a:cubicBezTo>
                  <a:pt x="1270089" y="3948830"/>
                  <a:pt x="1284494" y="3954840"/>
                  <a:pt x="1291653" y="3970041"/>
                </a:cubicBezTo>
                <a:cubicBezTo>
                  <a:pt x="1328241" y="3970041"/>
                  <a:pt x="1363414" y="3979850"/>
                  <a:pt x="1400444" y="3992135"/>
                </a:cubicBezTo>
                <a:cubicBezTo>
                  <a:pt x="1429785" y="4000531"/>
                  <a:pt x="1460098" y="4011578"/>
                  <a:pt x="1492797" y="4018824"/>
                </a:cubicBezTo>
                <a:cubicBezTo>
                  <a:pt x="1492267" y="4018736"/>
                  <a:pt x="1491471" y="4018383"/>
                  <a:pt x="1491030" y="4018294"/>
                </a:cubicBezTo>
                <a:cubicBezTo>
                  <a:pt x="1481132" y="4013168"/>
                  <a:pt x="1503137" y="4016350"/>
                  <a:pt x="1506319" y="4014759"/>
                </a:cubicBezTo>
                <a:cubicBezTo>
                  <a:pt x="1508705" y="4018383"/>
                  <a:pt x="1513831" y="4021210"/>
                  <a:pt x="1519487" y="4023774"/>
                </a:cubicBezTo>
                <a:cubicBezTo>
                  <a:pt x="1519929" y="4023774"/>
                  <a:pt x="1520371" y="4023950"/>
                  <a:pt x="1520812" y="4024038"/>
                </a:cubicBezTo>
                <a:cubicBezTo>
                  <a:pt x="1520812" y="4024127"/>
                  <a:pt x="1520812" y="4024215"/>
                  <a:pt x="1520724" y="4024304"/>
                </a:cubicBezTo>
                <a:cubicBezTo>
                  <a:pt x="1529915" y="4028457"/>
                  <a:pt x="1540167" y="4032169"/>
                  <a:pt x="1542553" y="4038444"/>
                </a:cubicBezTo>
                <a:cubicBezTo>
                  <a:pt x="1534953" y="4036234"/>
                  <a:pt x="1526822" y="4032611"/>
                  <a:pt x="1519045" y="4029076"/>
                </a:cubicBezTo>
                <a:cubicBezTo>
                  <a:pt x="1519752" y="4040565"/>
                  <a:pt x="1553865" y="4048077"/>
                  <a:pt x="1564382" y="4045602"/>
                </a:cubicBezTo>
                <a:cubicBezTo>
                  <a:pt x="1565442" y="4031285"/>
                  <a:pt x="1535925" y="4048696"/>
                  <a:pt x="1546972" y="4031727"/>
                </a:cubicBezTo>
                <a:cubicBezTo>
                  <a:pt x="1563321" y="4034555"/>
                  <a:pt x="1579317" y="4037649"/>
                  <a:pt x="1594960" y="4040919"/>
                </a:cubicBezTo>
                <a:cubicBezTo>
                  <a:pt x="1593281" y="4039416"/>
                  <a:pt x="1591336" y="4038179"/>
                  <a:pt x="1590276" y="4035969"/>
                </a:cubicBezTo>
                <a:cubicBezTo>
                  <a:pt x="1615110" y="4048961"/>
                  <a:pt x="1633050" y="4042951"/>
                  <a:pt x="1657707" y="4046751"/>
                </a:cubicBezTo>
                <a:cubicBezTo>
                  <a:pt x="1657884" y="4045337"/>
                  <a:pt x="1658856" y="4044453"/>
                  <a:pt x="1659563" y="4043393"/>
                </a:cubicBezTo>
                <a:cubicBezTo>
                  <a:pt x="1659386" y="4043304"/>
                  <a:pt x="1659298" y="4042951"/>
                  <a:pt x="1659121" y="4042863"/>
                </a:cubicBezTo>
                <a:cubicBezTo>
                  <a:pt x="1632962" y="4032788"/>
                  <a:pt x="1609719" y="4018913"/>
                  <a:pt x="1589658" y="3998763"/>
                </a:cubicBezTo>
                <a:cubicBezTo>
                  <a:pt x="1580997" y="3990102"/>
                  <a:pt x="1567829" y="3985948"/>
                  <a:pt x="1557047" y="3979320"/>
                </a:cubicBezTo>
                <a:cubicBezTo>
                  <a:pt x="1549093" y="3974459"/>
                  <a:pt x="1546265" y="3982678"/>
                  <a:pt x="1541051" y="3984623"/>
                </a:cubicBezTo>
                <a:cubicBezTo>
                  <a:pt x="1534864" y="3986921"/>
                  <a:pt x="1528855" y="3988158"/>
                  <a:pt x="1523376" y="3982678"/>
                </a:cubicBezTo>
                <a:cubicBezTo>
                  <a:pt x="1517101" y="3976404"/>
                  <a:pt x="1512417" y="3969510"/>
                  <a:pt x="1508440" y="3961556"/>
                </a:cubicBezTo>
                <a:cubicBezTo>
                  <a:pt x="1487848" y="3959612"/>
                  <a:pt x="1469466" y="3945737"/>
                  <a:pt x="1441981" y="3948035"/>
                </a:cubicBezTo>
                <a:cubicBezTo>
                  <a:pt x="1442423" y="3959259"/>
                  <a:pt x="1454707" y="3968008"/>
                  <a:pt x="1475741" y="3974636"/>
                </a:cubicBezTo>
                <a:cubicBezTo>
                  <a:pt x="1476624" y="3980204"/>
                  <a:pt x="1474592" y="3986390"/>
                  <a:pt x="1480160" y="3990897"/>
                </a:cubicBezTo>
                <a:cubicBezTo>
                  <a:pt x="1476801" y="4000089"/>
                  <a:pt x="1467787" y="3980293"/>
                  <a:pt x="1466549" y="3989042"/>
                </a:cubicBezTo>
                <a:cubicBezTo>
                  <a:pt x="1471587" y="3982237"/>
                  <a:pt x="1454442" y="3967743"/>
                  <a:pt x="1438446" y="3958552"/>
                </a:cubicBezTo>
                <a:cubicBezTo>
                  <a:pt x="1433673" y="3957580"/>
                  <a:pt x="1433850" y="3962794"/>
                  <a:pt x="1428283" y="3960761"/>
                </a:cubicBezTo>
                <a:cubicBezTo>
                  <a:pt x="1432083" y="3973841"/>
                  <a:pt x="1442069" y="3970571"/>
                  <a:pt x="1459745" y="3980734"/>
                </a:cubicBezTo>
                <a:cubicBezTo>
                  <a:pt x="1451260" y="3990986"/>
                  <a:pt x="1441451" y="3965622"/>
                  <a:pt x="1428106" y="3975431"/>
                </a:cubicBezTo>
                <a:cubicBezTo>
                  <a:pt x="1427576" y="3991604"/>
                  <a:pt x="1458684" y="3997349"/>
                  <a:pt x="1471056" y="4005214"/>
                </a:cubicBezTo>
                <a:cubicBezTo>
                  <a:pt x="1439595" y="4004242"/>
                  <a:pt x="1389397" y="3969510"/>
                  <a:pt x="1351572" y="3959612"/>
                </a:cubicBezTo>
                <a:cubicBezTo>
                  <a:pt x="1339818" y="3948123"/>
                  <a:pt x="1319049" y="3938579"/>
                  <a:pt x="1306588" y="3927885"/>
                </a:cubicBezTo>
                <a:cubicBezTo>
                  <a:pt x="1316486" y="3929476"/>
                  <a:pt x="1318519" y="3941230"/>
                  <a:pt x="1322054" y="3935309"/>
                </a:cubicBezTo>
                <a:cubicBezTo>
                  <a:pt x="1317282" y="3932481"/>
                  <a:pt x="1320640" y="3931243"/>
                  <a:pt x="1324087" y="3930183"/>
                </a:cubicBezTo>
                <a:cubicBezTo>
                  <a:pt x="1318784" y="3926824"/>
                  <a:pt x="1317724" y="3922936"/>
                  <a:pt x="1308709" y="3920020"/>
                </a:cubicBezTo>
                <a:lnTo>
                  <a:pt x="1305705" y="3927267"/>
                </a:lnTo>
                <a:cubicBezTo>
                  <a:pt x="1295718" y="3918429"/>
                  <a:pt x="1291830" y="3908707"/>
                  <a:pt x="1304026" y="3896511"/>
                </a:cubicBezTo>
                <a:cubicBezTo>
                  <a:pt x="1328064" y="3900754"/>
                  <a:pt x="1339906" y="3891562"/>
                  <a:pt x="1375433" y="3909503"/>
                </a:cubicBezTo>
                <a:cubicBezTo>
                  <a:pt x="1363061" y="3880074"/>
                  <a:pt x="1307207" y="3889618"/>
                  <a:pt x="1292360" y="3878836"/>
                </a:cubicBezTo>
                <a:cubicBezTo>
                  <a:pt x="1292536" y="3867789"/>
                  <a:pt x="1312421" y="3886790"/>
                  <a:pt x="1309947" y="3871766"/>
                </a:cubicBezTo>
                <a:cubicBezTo>
                  <a:pt x="1320022" y="3880515"/>
                  <a:pt x="1332041" y="3884492"/>
                  <a:pt x="1339995" y="3879632"/>
                </a:cubicBezTo>
                <a:cubicBezTo>
                  <a:pt x="1333455" y="3875213"/>
                  <a:pt x="1310477" y="3858863"/>
                  <a:pt x="1304821" y="3872473"/>
                </a:cubicBezTo>
                <a:cubicBezTo>
                  <a:pt x="1288913" y="3857626"/>
                  <a:pt x="1271415" y="3847021"/>
                  <a:pt x="1255242" y="3843044"/>
                </a:cubicBezTo>
                <a:cubicBezTo>
                  <a:pt x="1259307" y="3836416"/>
                  <a:pt x="1271415" y="3842337"/>
                  <a:pt x="1276983" y="3838006"/>
                </a:cubicBezTo>
                <a:cubicBezTo>
                  <a:pt x="1275922" y="3833411"/>
                  <a:pt x="1270708" y="3829346"/>
                  <a:pt x="1263549" y="3825457"/>
                </a:cubicBezTo>
                <a:cubicBezTo>
                  <a:pt x="1280959" y="3831113"/>
                  <a:pt x="1286262" y="3817680"/>
                  <a:pt x="1300226" y="3818299"/>
                </a:cubicBezTo>
                <a:cubicBezTo>
                  <a:pt x="1293774" y="3812554"/>
                  <a:pt x="1289178" y="3806544"/>
                  <a:pt x="1290327" y="3801595"/>
                </a:cubicBezTo>
                <a:cubicBezTo>
                  <a:pt x="1281932" y="3797972"/>
                  <a:pt x="1275657" y="3791344"/>
                  <a:pt x="1273094" y="3782948"/>
                </a:cubicBezTo>
                <a:cubicBezTo>
                  <a:pt x="1267968" y="3766068"/>
                  <a:pt x="1259042" y="3763771"/>
                  <a:pt x="1244990" y="3764124"/>
                </a:cubicBezTo>
                <a:cubicBezTo>
                  <a:pt x="1231557" y="3764477"/>
                  <a:pt x="1218742" y="3765273"/>
                  <a:pt x="1205663" y="3758468"/>
                </a:cubicBezTo>
                <a:cubicBezTo>
                  <a:pt x="1206812" y="3760766"/>
                  <a:pt x="1207518" y="3763063"/>
                  <a:pt x="1206635" y="3765449"/>
                </a:cubicBezTo>
                <a:cubicBezTo>
                  <a:pt x="1205751" y="3775259"/>
                  <a:pt x="1192671" y="3761649"/>
                  <a:pt x="1190285" y="3768720"/>
                </a:cubicBezTo>
                <a:cubicBezTo>
                  <a:pt x="1181713" y="3764831"/>
                  <a:pt x="1174289" y="3758114"/>
                  <a:pt x="1167307" y="3751309"/>
                </a:cubicBezTo>
                <a:cubicBezTo>
                  <a:pt x="1159442" y="3751928"/>
                  <a:pt x="1151577" y="3752547"/>
                  <a:pt x="1144064" y="3751044"/>
                </a:cubicBezTo>
                <a:cubicBezTo>
                  <a:pt x="1137083" y="3749719"/>
                  <a:pt x="1131338" y="3754668"/>
                  <a:pt x="1125505" y="3758909"/>
                </a:cubicBezTo>
                <a:cubicBezTo>
                  <a:pt x="1131515" y="3762887"/>
                  <a:pt x="1137524" y="3766952"/>
                  <a:pt x="1143622" y="3770929"/>
                </a:cubicBezTo>
                <a:cubicBezTo>
                  <a:pt x="1144153" y="3769692"/>
                  <a:pt x="1144683" y="3768366"/>
                  <a:pt x="1145567" y="3767747"/>
                </a:cubicBezTo>
                <a:cubicBezTo>
                  <a:pt x="1154758" y="3761826"/>
                  <a:pt x="1164126" y="3761738"/>
                  <a:pt x="1173228" y="3767836"/>
                </a:cubicBezTo>
                <a:cubicBezTo>
                  <a:pt x="1174377" y="3768543"/>
                  <a:pt x="1175615" y="3770929"/>
                  <a:pt x="1175173" y="3771724"/>
                </a:cubicBezTo>
                <a:cubicBezTo>
                  <a:pt x="1174289" y="3773403"/>
                  <a:pt x="1172433" y="3775613"/>
                  <a:pt x="1170842" y="3775701"/>
                </a:cubicBezTo>
                <a:cubicBezTo>
                  <a:pt x="1164214" y="3776055"/>
                  <a:pt x="1157675" y="3775966"/>
                  <a:pt x="1151046" y="3775701"/>
                </a:cubicBezTo>
                <a:cubicBezTo>
                  <a:pt x="1162093" y="3782860"/>
                  <a:pt x="1173052" y="3790018"/>
                  <a:pt x="1184541" y="3797442"/>
                </a:cubicBezTo>
                <a:cubicBezTo>
                  <a:pt x="1165982" y="3794260"/>
                  <a:pt x="1136994" y="3772343"/>
                  <a:pt x="1112426" y="3763771"/>
                </a:cubicBezTo>
                <a:cubicBezTo>
                  <a:pt x="1110835" y="3763594"/>
                  <a:pt x="1109244" y="3763152"/>
                  <a:pt x="1107565" y="3762179"/>
                </a:cubicBezTo>
                <a:cubicBezTo>
                  <a:pt x="1103057" y="3760943"/>
                  <a:pt x="1098639" y="3760058"/>
                  <a:pt x="1094574" y="3760147"/>
                </a:cubicBezTo>
                <a:cubicBezTo>
                  <a:pt x="1083968" y="3754402"/>
                  <a:pt x="1088741" y="3755021"/>
                  <a:pt x="1092806" y="3753430"/>
                </a:cubicBezTo>
                <a:cubicBezTo>
                  <a:pt x="1084410" y="3750779"/>
                  <a:pt x="1075396" y="3751928"/>
                  <a:pt x="1066735" y="3750602"/>
                </a:cubicBezTo>
                <a:cubicBezTo>
                  <a:pt x="1060902" y="3749719"/>
                  <a:pt x="1053302" y="3747686"/>
                  <a:pt x="1050386" y="3743444"/>
                </a:cubicBezTo>
                <a:cubicBezTo>
                  <a:pt x="1047116" y="3738760"/>
                  <a:pt x="1048088" y="3731160"/>
                  <a:pt x="1047381" y="3724796"/>
                </a:cubicBezTo>
                <a:cubicBezTo>
                  <a:pt x="1042167" y="3721792"/>
                  <a:pt x="1036687" y="3719052"/>
                  <a:pt x="1032003" y="3715517"/>
                </a:cubicBezTo>
                <a:cubicBezTo>
                  <a:pt x="1025817" y="3710833"/>
                  <a:pt x="1019719" y="3712070"/>
                  <a:pt x="1014063" y="3715075"/>
                </a:cubicBezTo>
                <a:cubicBezTo>
                  <a:pt x="1006816" y="3718964"/>
                  <a:pt x="1008760" y="3726034"/>
                  <a:pt x="1010881" y="3731955"/>
                </a:cubicBezTo>
                <a:cubicBezTo>
                  <a:pt x="1012295" y="3735932"/>
                  <a:pt x="1015742" y="3739113"/>
                  <a:pt x="1017775" y="3742913"/>
                </a:cubicBezTo>
                <a:cubicBezTo>
                  <a:pt x="1018393" y="3744062"/>
                  <a:pt x="1017598" y="3747332"/>
                  <a:pt x="1016714" y="3747598"/>
                </a:cubicBezTo>
                <a:cubicBezTo>
                  <a:pt x="1014063" y="3748570"/>
                  <a:pt x="1010705" y="3750072"/>
                  <a:pt x="1008053" y="3750426"/>
                </a:cubicBezTo>
                <a:cubicBezTo>
                  <a:pt x="1012030" y="3754226"/>
                  <a:pt x="1017686" y="3758114"/>
                  <a:pt x="1023961" y="3762179"/>
                </a:cubicBezTo>
                <a:cubicBezTo>
                  <a:pt x="1040399" y="3772873"/>
                  <a:pt x="1062140" y="3782683"/>
                  <a:pt x="1066470" y="3798237"/>
                </a:cubicBezTo>
                <a:cubicBezTo>
                  <a:pt x="1091657" y="3801065"/>
                  <a:pt x="1118700" y="3823513"/>
                  <a:pt x="1153521" y="3837034"/>
                </a:cubicBezTo>
                <a:cubicBezTo>
                  <a:pt x="1145390" y="3838360"/>
                  <a:pt x="1138939" y="3842779"/>
                  <a:pt x="1124798" y="3832969"/>
                </a:cubicBezTo>
                <a:cubicBezTo>
                  <a:pt x="1146627" y="3829611"/>
                  <a:pt x="1100053" y="3823425"/>
                  <a:pt x="1091215" y="3809814"/>
                </a:cubicBezTo>
                <a:cubicBezTo>
                  <a:pt x="1087945" y="3808577"/>
                  <a:pt x="1078489" y="3812554"/>
                  <a:pt x="1079815" y="3815471"/>
                </a:cubicBezTo>
                <a:cubicBezTo>
                  <a:pt x="1071684" y="3808224"/>
                  <a:pt x="1054451" y="3796735"/>
                  <a:pt x="1036510" y="3783743"/>
                </a:cubicBezTo>
                <a:cubicBezTo>
                  <a:pt x="1019277" y="3771547"/>
                  <a:pt x="1003988" y="3755905"/>
                  <a:pt x="995062" y="3743179"/>
                </a:cubicBezTo>
                <a:cubicBezTo>
                  <a:pt x="993471" y="3741941"/>
                  <a:pt x="992057" y="3740439"/>
                  <a:pt x="990643" y="3739025"/>
                </a:cubicBezTo>
                <a:cubicBezTo>
                  <a:pt x="974559" y="3745477"/>
                  <a:pt x="969168" y="3718345"/>
                  <a:pt x="954939" y="3723206"/>
                </a:cubicBezTo>
                <a:cubicBezTo>
                  <a:pt x="954409" y="3733104"/>
                  <a:pt x="954762" y="3743532"/>
                  <a:pt x="963158" y="3749807"/>
                </a:cubicBezTo>
                <a:cubicBezTo>
                  <a:pt x="974470" y="3758291"/>
                  <a:pt x="978447" y="3786130"/>
                  <a:pt x="1002220" y="3766775"/>
                </a:cubicBezTo>
                <a:cubicBezTo>
                  <a:pt x="1002220" y="3766775"/>
                  <a:pt x="1005313" y="3769250"/>
                  <a:pt x="1005844" y="3770929"/>
                </a:cubicBezTo>
                <a:cubicBezTo>
                  <a:pt x="1007788" y="3777292"/>
                  <a:pt x="1006109" y="3782594"/>
                  <a:pt x="1003281" y="3788869"/>
                </a:cubicBezTo>
                <a:cubicBezTo>
                  <a:pt x="995504" y="3806014"/>
                  <a:pt x="989760" y="3824131"/>
                  <a:pt x="983219" y="3841806"/>
                </a:cubicBezTo>
                <a:cubicBezTo>
                  <a:pt x="990024" y="3852412"/>
                  <a:pt x="996741" y="3863105"/>
                  <a:pt x="1003458" y="3873710"/>
                </a:cubicBezTo>
                <a:cubicBezTo>
                  <a:pt x="1005932" y="3875478"/>
                  <a:pt x="1008760" y="3877157"/>
                  <a:pt x="1012295" y="3878748"/>
                </a:cubicBezTo>
                <a:cubicBezTo>
                  <a:pt x="1010351" y="3879102"/>
                  <a:pt x="1008849" y="3879632"/>
                  <a:pt x="1007788" y="3880251"/>
                </a:cubicBezTo>
                <a:cubicBezTo>
                  <a:pt x="1012118" y="3886967"/>
                  <a:pt x="1016449" y="3893683"/>
                  <a:pt x="1021045" y="3900223"/>
                </a:cubicBezTo>
                <a:cubicBezTo>
                  <a:pt x="1024226" y="3904730"/>
                  <a:pt x="1032092" y="3908619"/>
                  <a:pt x="1037394" y="3908266"/>
                </a:cubicBezTo>
                <a:cubicBezTo>
                  <a:pt x="1061344" y="3906498"/>
                  <a:pt x="1071065" y="3925676"/>
                  <a:pt x="1083350" y="3939462"/>
                </a:cubicBezTo>
                <a:cubicBezTo>
                  <a:pt x="1092453" y="3949714"/>
                  <a:pt x="1086973" y="3964473"/>
                  <a:pt x="1086178" y="3977199"/>
                </a:cubicBezTo>
                <a:cubicBezTo>
                  <a:pt x="1085825" y="3982678"/>
                  <a:pt x="1081317" y="3984799"/>
                  <a:pt x="1077959" y="3982413"/>
                </a:cubicBezTo>
                <a:cubicBezTo>
                  <a:pt x="1064084" y="3972780"/>
                  <a:pt x="1049325" y="3964120"/>
                  <a:pt x="1036775" y="3952984"/>
                </a:cubicBezTo>
                <a:cubicBezTo>
                  <a:pt x="1035450" y="3951835"/>
                  <a:pt x="1034478" y="3950952"/>
                  <a:pt x="1033329" y="3949891"/>
                </a:cubicBezTo>
                <a:cubicBezTo>
                  <a:pt x="1011411" y="3947239"/>
                  <a:pt x="987903" y="3945649"/>
                  <a:pt x="965279" y="3937695"/>
                </a:cubicBezTo>
                <a:cubicBezTo>
                  <a:pt x="949460" y="3925145"/>
                  <a:pt x="927012" y="3911182"/>
                  <a:pt x="917379" y="3920726"/>
                </a:cubicBezTo>
                <a:cubicBezTo>
                  <a:pt x="908276" y="3913126"/>
                  <a:pt x="915081" y="3907205"/>
                  <a:pt x="901737" y="3899251"/>
                </a:cubicBezTo>
                <a:cubicBezTo>
                  <a:pt x="886005" y="3894567"/>
                  <a:pt x="894667" y="3912596"/>
                  <a:pt x="867447" y="3888028"/>
                </a:cubicBezTo>
                <a:cubicBezTo>
                  <a:pt x="860995" y="3885553"/>
                  <a:pt x="856576" y="3887409"/>
                  <a:pt x="853041" y="3891298"/>
                </a:cubicBezTo>
                <a:cubicBezTo>
                  <a:pt x="857018" y="3909326"/>
                  <a:pt x="908365" y="3926471"/>
                  <a:pt x="891573" y="3933011"/>
                </a:cubicBezTo>
                <a:cubicBezTo>
                  <a:pt x="899792" y="3940788"/>
                  <a:pt x="900234" y="3932746"/>
                  <a:pt x="906863" y="3937165"/>
                </a:cubicBezTo>
                <a:cubicBezTo>
                  <a:pt x="912076" y="3932746"/>
                  <a:pt x="887420" y="3925145"/>
                  <a:pt x="899174" y="3921434"/>
                </a:cubicBezTo>
                <a:cubicBezTo>
                  <a:pt x="909779" y="3922317"/>
                  <a:pt x="919589" y="3934071"/>
                  <a:pt x="911016" y="3940169"/>
                </a:cubicBezTo>
                <a:cubicBezTo>
                  <a:pt x="933464" y="3952542"/>
                  <a:pt x="944157" y="3942909"/>
                  <a:pt x="969521" y="3959789"/>
                </a:cubicBezTo>
                <a:cubicBezTo>
                  <a:pt x="963158" y="3961556"/>
                  <a:pt x="952995" y="3956961"/>
                  <a:pt x="940976" y="3949007"/>
                </a:cubicBezTo>
                <a:cubicBezTo>
                  <a:pt x="933375" y="3953514"/>
                  <a:pt x="943274" y="3958729"/>
                  <a:pt x="938059" y="3963412"/>
                </a:cubicBezTo>
                <a:cubicBezTo>
                  <a:pt x="914374" y="3949007"/>
                  <a:pt x="898908" y="3946621"/>
                  <a:pt x="881499" y="3939462"/>
                </a:cubicBezTo>
                <a:cubicBezTo>
                  <a:pt x="900941" y="3933276"/>
                  <a:pt x="803462" y="3869822"/>
                  <a:pt x="811239" y="3846844"/>
                </a:cubicBezTo>
                <a:cubicBezTo>
                  <a:pt x="806379" y="3845872"/>
                  <a:pt x="800369" y="3842514"/>
                  <a:pt x="793564" y="3837123"/>
                </a:cubicBezTo>
                <a:cubicBezTo>
                  <a:pt x="791620" y="3825280"/>
                  <a:pt x="782252" y="3813350"/>
                  <a:pt x="766521" y="3798856"/>
                </a:cubicBezTo>
                <a:cubicBezTo>
                  <a:pt x="760776" y="3767747"/>
                  <a:pt x="723039" y="3727713"/>
                  <a:pt x="723128" y="3705089"/>
                </a:cubicBezTo>
                <a:cubicBezTo>
                  <a:pt x="730286" y="3717903"/>
                  <a:pt x="756711" y="3731513"/>
                  <a:pt x="750348" y="3725592"/>
                </a:cubicBezTo>
                <a:cubicBezTo>
                  <a:pt x="767493" y="3737964"/>
                  <a:pt x="785257" y="3755551"/>
                  <a:pt x="804611" y="3773934"/>
                </a:cubicBezTo>
                <a:cubicBezTo>
                  <a:pt x="824584" y="3791609"/>
                  <a:pt x="845971" y="3810345"/>
                  <a:pt x="866739" y="3828727"/>
                </a:cubicBezTo>
                <a:cubicBezTo>
                  <a:pt x="893429" y="3851440"/>
                  <a:pt x="920119" y="3872738"/>
                  <a:pt x="945925" y="3885553"/>
                </a:cubicBezTo>
                <a:cubicBezTo>
                  <a:pt x="945218" y="3883697"/>
                  <a:pt x="944776" y="3881753"/>
                  <a:pt x="944334" y="3879897"/>
                </a:cubicBezTo>
                <a:cubicBezTo>
                  <a:pt x="940534" y="3877422"/>
                  <a:pt x="936645" y="3874594"/>
                  <a:pt x="932668" y="3870529"/>
                </a:cubicBezTo>
                <a:cubicBezTo>
                  <a:pt x="936557" y="3871855"/>
                  <a:pt x="940004" y="3872650"/>
                  <a:pt x="943362" y="3873180"/>
                </a:cubicBezTo>
                <a:cubicBezTo>
                  <a:pt x="943185" y="3870529"/>
                  <a:pt x="942832" y="3867789"/>
                  <a:pt x="943274" y="3864961"/>
                </a:cubicBezTo>
                <a:cubicBezTo>
                  <a:pt x="944157" y="3858510"/>
                  <a:pt x="942832" y="3851793"/>
                  <a:pt x="943892" y="3845430"/>
                </a:cubicBezTo>
                <a:cubicBezTo>
                  <a:pt x="947692" y="3822099"/>
                  <a:pt x="942389" y="3802567"/>
                  <a:pt x="922240" y="3788339"/>
                </a:cubicBezTo>
                <a:cubicBezTo>
                  <a:pt x="900941" y="3773315"/>
                  <a:pt x="900499" y="3752458"/>
                  <a:pt x="907658" y="3730541"/>
                </a:cubicBezTo>
                <a:cubicBezTo>
                  <a:pt x="912165" y="3716666"/>
                  <a:pt x="917644" y="3703144"/>
                  <a:pt x="923742" y="3689888"/>
                </a:cubicBezTo>
                <a:cubicBezTo>
                  <a:pt x="916849" y="3682023"/>
                  <a:pt x="910574" y="3674068"/>
                  <a:pt x="902974" y="3670003"/>
                </a:cubicBezTo>
                <a:cubicBezTo>
                  <a:pt x="898201" y="3665142"/>
                  <a:pt x="921268" y="3655951"/>
                  <a:pt x="898908" y="3653212"/>
                </a:cubicBezTo>
                <a:cubicBezTo>
                  <a:pt x="900146" y="3639867"/>
                  <a:pt x="922151" y="3662933"/>
                  <a:pt x="917114" y="3673627"/>
                </a:cubicBezTo>
                <a:cubicBezTo>
                  <a:pt x="921091" y="3676101"/>
                  <a:pt x="924449" y="3678487"/>
                  <a:pt x="927542" y="3680874"/>
                </a:cubicBezTo>
                <a:cubicBezTo>
                  <a:pt x="929929" y="3674952"/>
                  <a:pt x="931078" y="3668678"/>
                  <a:pt x="927542" y="3665584"/>
                </a:cubicBezTo>
                <a:cubicBezTo>
                  <a:pt x="924184" y="3662668"/>
                  <a:pt x="922151" y="3659840"/>
                  <a:pt x="920738" y="3657012"/>
                </a:cubicBezTo>
                <a:cubicBezTo>
                  <a:pt x="919323" y="3655510"/>
                  <a:pt x="917821" y="3654095"/>
                  <a:pt x="916495" y="3652416"/>
                </a:cubicBezTo>
                <a:cubicBezTo>
                  <a:pt x="916937" y="3652769"/>
                  <a:pt x="917998" y="3653477"/>
                  <a:pt x="919500" y="3654537"/>
                </a:cubicBezTo>
                <a:cubicBezTo>
                  <a:pt x="917379" y="3648439"/>
                  <a:pt x="918793" y="3642607"/>
                  <a:pt x="921444" y="3636862"/>
                </a:cubicBezTo>
                <a:cubicBezTo>
                  <a:pt x="913933" y="3639071"/>
                  <a:pt x="904653" y="3636597"/>
                  <a:pt x="895020" y="3631559"/>
                </a:cubicBezTo>
                <a:cubicBezTo>
                  <a:pt x="869833" y="3631559"/>
                  <a:pt x="854897" y="3641281"/>
                  <a:pt x="848622" y="3666026"/>
                </a:cubicBezTo>
                <a:cubicBezTo>
                  <a:pt x="847209" y="3671594"/>
                  <a:pt x="840403" y="3675836"/>
                  <a:pt x="835896" y="3680431"/>
                </a:cubicBezTo>
                <a:cubicBezTo>
                  <a:pt x="834482" y="3681846"/>
                  <a:pt x="831831" y="3683613"/>
                  <a:pt x="830682" y="3683083"/>
                </a:cubicBezTo>
                <a:cubicBezTo>
                  <a:pt x="829003" y="3682376"/>
                  <a:pt x="827500" y="3679901"/>
                  <a:pt x="827058" y="3677869"/>
                </a:cubicBezTo>
                <a:cubicBezTo>
                  <a:pt x="823966" y="3664701"/>
                  <a:pt x="824142" y="3652151"/>
                  <a:pt x="835013" y="3641988"/>
                </a:cubicBezTo>
                <a:cubicBezTo>
                  <a:pt x="830152" y="3630587"/>
                  <a:pt x="824142" y="3619452"/>
                  <a:pt x="845088" y="3618038"/>
                </a:cubicBezTo>
                <a:cubicBezTo>
                  <a:pt x="851362" y="3617596"/>
                  <a:pt x="850301" y="3613266"/>
                  <a:pt x="845529" y="3609024"/>
                </a:cubicBezTo>
                <a:cubicBezTo>
                  <a:pt x="840492" y="3604516"/>
                  <a:pt x="824496" y="3611586"/>
                  <a:pt x="830152" y="3596916"/>
                </a:cubicBezTo>
                <a:cubicBezTo>
                  <a:pt x="833775" y="3587548"/>
                  <a:pt x="837752" y="3580743"/>
                  <a:pt x="823612" y="3581096"/>
                </a:cubicBezTo>
                <a:cubicBezTo>
                  <a:pt x="808676" y="3581538"/>
                  <a:pt x="800015" y="3577385"/>
                  <a:pt x="796304" y="3561123"/>
                </a:cubicBezTo>
                <a:cubicBezTo>
                  <a:pt x="794625" y="3553877"/>
                  <a:pt x="799927" y="3551402"/>
                  <a:pt x="792680" y="3556174"/>
                </a:cubicBezTo>
                <a:cubicBezTo>
                  <a:pt x="790913" y="3557323"/>
                  <a:pt x="789234" y="3559091"/>
                  <a:pt x="788438" y="3560947"/>
                </a:cubicBezTo>
                <a:cubicBezTo>
                  <a:pt x="785964" y="3566691"/>
                  <a:pt x="783931" y="3572701"/>
                  <a:pt x="781633" y="3578534"/>
                </a:cubicBezTo>
                <a:cubicBezTo>
                  <a:pt x="775359" y="3594264"/>
                  <a:pt x="764046" y="3610084"/>
                  <a:pt x="764312" y="3625638"/>
                </a:cubicBezTo>
                <a:cubicBezTo>
                  <a:pt x="764576" y="3638365"/>
                  <a:pt x="778540" y="3650825"/>
                  <a:pt x="786670" y="3663286"/>
                </a:cubicBezTo>
                <a:cubicBezTo>
                  <a:pt x="797894" y="3680343"/>
                  <a:pt x="814686" y="3693070"/>
                  <a:pt x="825821" y="3710391"/>
                </a:cubicBezTo>
                <a:cubicBezTo>
                  <a:pt x="827589" y="3711451"/>
                  <a:pt x="829622" y="3713042"/>
                  <a:pt x="832008" y="3715870"/>
                </a:cubicBezTo>
                <a:cubicBezTo>
                  <a:pt x="830594" y="3715605"/>
                  <a:pt x="829445" y="3715429"/>
                  <a:pt x="828473" y="3715340"/>
                </a:cubicBezTo>
                <a:cubicBezTo>
                  <a:pt x="830240" y="3718521"/>
                  <a:pt x="832273" y="3721438"/>
                  <a:pt x="833510" y="3724973"/>
                </a:cubicBezTo>
                <a:cubicBezTo>
                  <a:pt x="835277" y="3730187"/>
                  <a:pt x="842524" y="3735225"/>
                  <a:pt x="848181" y="3736815"/>
                </a:cubicBezTo>
                <a:cubicBezTo>
                  <a:pt x="857460" y="3739467"/>
                  <a:pt x="865149" y="3742737"/>
                  <a:pt x="863293" y="3753342"/>
                </a:cubicBezTo>
                <a:cubicBezTo>
                  <a:pt x="863116" y="3754314"/>
                  <a:pt x="862674" y="3755198"/>
                  <a:pt x="862321" y="3756081"/>
                </a:cubicBezTo>
                <a:cubicBezTo>
                  <a:pt x="871777" y="3768101"/>
                  <a:pt x="880968" y="3782064"/>
                  <a:pt x="888657" y="3790018"/>
                </a:cubicBezTo>
                <a:cubicBezTo>
                  <a:pt x="877698" y="3781888"/>
                  <a:pt x="866386" y="3773757"/>
                  <a:pt x="856135" y="3765715"/>
                </a:cubicBezTo>
                <a:cubicBezTo>
                  <a:pt x="855251" y="3766952"/>
                  <a:pt x="854455" y="3768277"/>
                  <a:pt x="853748" y="3769603"/>
                </a:cubicBezTo>
                <a:cubicBezTo>
                  <a:pt x="851892" y="3773315"/>
                  <a:pt x="852158" y="3777999"/>
                  <a:pt x="850478" y="3781888"/>
                </a:cubicBezTo>
                <a:cubicBezTo>
                  <a:pt x="848004" y="3787543"/>
                  <a:pt x="842966" y="3788692"/>
                  <a:pt x="841817" y="3784450"/>
                </a:cubicBezTo>
                <a:cubicBezTo>
                  <a:pt x="834836" y="3758291"/>
                  <a:pt x="805672" y="3756877"/>
                  <a:pt x="791266" y="3737964"/>
                </a:cubicBezTo>
                <a:cubicBezTo>
                  <a:pt x="778363" y="3720996"/>
                  <a:pt x="761218" y="3707298"/>
                  <a:pt x="751850" y="3687325"/>
                </a:cubicBezTo>
                <a:cubicBezTo>
                  <a:pt x="730993" y="3682729"/>
                  <a:pt x="720035" y="3665319"/>
                  <a:pt x="706160" y="3651797"/>
                </a:cubicBezTo>
                <a:cubicBezTo>
                  <a:pt x="687777" y="3633857"/>
                  <a:pt x="664977" y="3618568"/>
                  <a:pt x="665330" y="3588166"/>
                </a:cubicBezTo>
                <a:cubicBezTo>
                  <a:pt x="665330" y="3584632"/>
                  <a:pt x="661264" y="3580213"/>
                  <a:pt x="657906" y="3577738"/>
                </a:cubicBezTo>
                <a:cubicBezTo>
                  <a:pt x="639082" y="3564040"/>
                  <a:pt x="641203" y="3544067"/>
                  <a:pt x="640673" y="3524447"/>
                </a:cubicBezTo>
                <a:cubicBezTo>
                  <a:pt x="639966" y="3501735"/>
                  <a:pt x="635724" y="3497316"/>
                  <a:pt x="611332" y="3489009"/>
                </a:cubicBezTo>
                <a:cubicBezTo>
                  <a:pt x="582168" y="3479110"/>
                  <a:pt x="579693" y="3474603"/>
                  <a:pt x="561222" y="3444202"/>
                </a:cubicBezTo>
                <a:cubicBezTo>
                  <a:pt x="549999" y="3425819"/>
                  <a:pt x="544343" y="3406819"/>
                  <a:pt x="553799" y="3389320"/>
                </a:cubicBezTo>
                <a:cubicBezTo>
                  <a:pt x="567497" y="3364044"/>
                  <a:pt x="560250" y="3338769"/>
                  <a:pt x="560869" y="3313405"/>
                </a:cubicBezTo>
                <a:cubicBezTo>
                  <a:pt x="560869" y="3311726"/>
                  <a:pt x="558395" y="3309958"/>
                  <a:pt x="557069" y="3308190"/>
                </a:cubicBezTo>
                <a:cubicBezTo>
                  <a:pt x="554771" y="3311107"/>
                  <a:pt x="552032" y="3313758"/>
                  <a:pt x="550175" y="3316940"/>
                </a:cubicBezTo>
                <a:cubicBezTo>
                  <a:pt x="547790" y="3321094"/>
                  <a:pt x="546729" y="3333466"/>
                  <a:pt x="541073" y="3324982"/>
                </a:cubicBezTo>
                <a:cubicBezTo>
                  <a:pt x="528170" y="3305893"/>
                  <a:pt x="522160" y="3282385"/>
                  <a:pt x="504043" y="3266212"/>
                </a:cubicBezTo>
                <a:cubicBezTo>
                  <a:pt x="494764" y="3257993"/>
                  <a:pt x="496531" y="3246415"/>
                  <a:pt x="496885" y="3235722"/>
                </a:cubicBezTo>
                <a:cubicBezTo>
                  <a:pt x="497503" y="3217959"/>
                  <a:pt x="497238" y="3201786"/>
                  <a:pt x="480623" y="3189059"/>
                </a:cubicBezTo>
                <a:cubicBezTo>
                  <a:pt x="464893" y="3176952"/>
                  <a:pt x="454464" y="3160690"/>
                  <a:pt x="457469" y="3138420"/>
                </a:cubicBezTo>
                <a:cubicBezTo>
                  <a:pt x="458176" y="3133029"/>
                  <a:pt x="453404" y="3126666"/>
                  <a:pt x="450664" y="3121010"/>
                </a:cubicBezTo>
                <a:cubicBezTo>
                  <a:pt x="440324" y="3099888"/>
                  <a:pt x="429188" y="3079208"/>
                  <a:pt x="419556" y="3057821"/>
                </a:cubicBezTo>
                <a:cubicBezTo>
                  <a:pt x="410895" y="3038555"/>
                  <a:pt x="403559" y="3018581"/>
                  <a:pt x="396136" y="2998785"/>
                </a:cubicBezTo>
                <a:cubicBezTo>
                  <a:pt x="389861" y="2981994"/>
                  <a:pt x="381996" y="2968560"/>
                  <a:pt x="362376" y="2962904"/>
                </a:cubicBezTo>
                <a:cubicBezTo>
                  <a:pt x="349650" y="2959281"/>
                  <a:pt x="365646" y="2949118"/>
                  <a:pt x="362553" y="2942931"/>
                </a:cubicBezTo>
                <a:cubicBezTo>
                  <a:pt x="355836" y="2929763"/>
                  <a:pt x="338956" y="2923135"/>
                  <a:pt x="337984" y="2905813"/>
                </a:cubicBezTo>
                <a:cubicBezTo>
                  <a:pt x="337896" y="2904134"/>
                  <a:pt x="335245" y="2902543"/>
                  <a:pt x="333742" y="2900953"/>
                </a:cubicBezTo>
                <a:cubicBezTo>
                  <a:pt x="332328" y="2902455"/>
                  <a:pt x="329942" y="2903869"/>
                  <a:pt x="329677" y="2905548"/>
                </a:cubicBezTo>
                <a:cubicBezTo>
                  <a:pt x="326583" y="2926935"/>
                  <a:pt x="322342" y="2949029"/>
                  <a:pt x="329677" y="2969533"/>
                </a:cubicBezTo>
                <a:cubicBezTo>
                  <a:pt x="333389" y="2979961"/>
                  <a:pt x="339751" y="2986589"/>
                  <a:pt x="328351" y="2995780"/>
                </a:cubicBezTo>
                <a:cubicBezTo>
                  <a:pt x="316508" y="3005325"/>
                  <a:pt x="306434" y="3017167"/>
                  <a:pt x="294503" y="3026535"/>
                </a:cubicBezTo>
                <a:cubicBezTo>
                  <a:pt x="289908" y="3030159"/>
                  <a:pt x="278772" y="3030777"/>
                  <a:pt x="277977" y="3023884"/>
                </a:cubicBezTo>
                <a:cubicBezTo>
                  <a:pt x="276474" y="3010539"/>
                  <a:pt x="256324" y="3000906"/>
                  <a:pt x="271525" y="2983584"/>
                </a:cubicBezTo>
                <a:cubicBezTo>
                  <a:pt x="277712" y="2976514"/>
                  <a:pt x="275325" y="2962462"/>
                  <a:pt x="280097" y="2953271"/>
                </a:cubicBezTo>
                <a:cubicBezTo>
                  <a:pt x="286108" y="2941606"/>
                  <a:pt x="280893" y="2939485"/>
                  <a:pt x="271525" y="2936568"/>
                </a:cubicBezTo>
                <a:cubicBezTo>
                  <a:pt x="265162" y="2934536"/>
                  <a:pt x="263395" y="2928526"/>
                  <a:pt x="261716" y="2921721"/>
                </a:cubicBezTo>
                <a:cubicBezTo>
                  <a:pt x="256590" y="2901306"/>
                  <a:pt x="252701" y="2879566"/>
                  <a:pt x="242361" y="2861802"/>
                </a:cubicBezTo>
                <a:cubicBezTo>
                  <a:pt x="232639" y="2845011"/>
                  <a:pt x="238826" y="2836261"/>
                  <a:pt x="248105" y="2826805"/>
                </a:cubicBezTo>
                <a:cubicBezTo>
                  <a:pt x="245543" y="2819205"/>
                  <a:pt x="242980" y="2811604"/>
                  <a:pt x="240240" y="2804357"/>
                </a:cubicBezTo>
                <a:cubicBezTo>
                  <a:pt x="237765" y="2802943"/>
                  <a:pt x="237058" y="2801176"/>
                  <a:pt x="238119" y="2798878"/>
                </a:cubicBezTo>
                <a:cubicBezTo>
                  <a:pt x="235291" y="2791455"/>
                  <a:pt x="232375" y="2784031"/>
                  <a:pt x="229370" y="2776784"/>
                </a:cubicBezTo>
                <a:cubicBezTo>
                  <a:pt x="213373" y="2769360"/>
                  <a:pt x="197466" y="2761937"/>
                  <a:pt x="182000" y="2753718"/>
                </a:cubicBezTo>
                <a:cubicBezTo>
                  <a:pt x="166800" y="2745587"/>
                  <a:pt x="162823" y="2719251"/>
                  <a:pt x="137723" y="2725968"/>
                </a:cubicBezTo>
                <a:cubicBezTo>
                  <a:pt x="136486" y="2726321"/>
                  <a:pt x="132951" y="2719781"/>
                  <a:pt x="131184" y="2716158"/>
                </a:cubicBezTo>
                <a:cubicBezTo>
                  <a:pt x="116778" y="2687612"/>
                  <a:pt x="100075" y="2659597"/>
                  <a:pt x="104141" y="2625572"/>
                </a:cubicBezTo>
                <a:cubicBezTo>
                  <a:pt x="94684" y="2608339"/>
                  <a:pt x="90707" y="2589956"/>
                  <a:pt x="89735" y="2570160"/>
                </a:cubicBezTo>
                <a:cubicBezTo>
                  <a:pt x="89382" y="2562913"/>
                  <a:pt x="82135" y="2554518"/>
                  <a:pt x="75772" y="2549480"/>
                </a:cubicBezTo>
                <a:cubicBezTo>
                  <a:pt x="59775" y="2536754"/>
                  <a:pt x="52705" y="2518637"/>
                  <a:pt x="43426" y="2501757"/>
                </a:cubicBezTo>
                <a:cubicBezTo>
                  <a:pt x="37328" y="2490622"/>
                  <a:pt x="36886" y="2478072"/>
                  <a:pt x="39007" y="2450764"/>
                </a:cubicBezTo>
                <a:cubicBezTo>
                  <a:pt x="39979" y="2437949"/>
                  <a:pt x="42542" y="2424251"/>
                  <a:pt x="32467" y="2413469"/>
                </a:cubicBezTo>
                <a:cubicBezTo>
                  <a:pt x="25751" y="2406399"/>
                  <a:pt x="32998" y="2402687"/>
                  <a:pt x="34942" y="2397385"/>
                </a:cubicBezTo>
                <a:cubicBezTo>
                  <a:pt x="37063" y="2391552"/>
                  <a:pt x="40509" y="2383510"/>
                  <a:pt x="38212" y="2379267"/>
                </a:cubicBezTo>
                <a:cubicBezTo>
                  <a:pt x="20006" y="2344801"/>
                  <a:pt x="27430" y="2307594"/>
                  <a:pt x="25044" y="2271448"/>
                </a:cubicBezTo>
                <a:cubicBezTo>
                  <a:pt x="24513" y="2262787"/>
                  <a:pt x="24249" y="2253950"/>
                  <a:pt x="24513" y="2245289"/>
                </a:cubicBezTo>
                <a:cubicBezTo>
                  <a:pt x="24867" y="2233800"/>
                  <a:pt x="16560" y="2231767"/>
                  <a:pt x="8340" y="2228497"/>
                </a:cubicBezTo>
                <a:cubicBezTo>
                  <a:pt x="1536" y="2225846"/>
                  <a:pt x="-2088" y="2216832"/>
                  <a:pt x="1270" y="2212766"/>
                </a:cubicBezTo>
                <a:cubicBezTo>
                  <a:pt x="19123" y="2191733"/>
                  <a:pt x="11964" y="2166811"/>
                  <a:pt x="12848" y="2143745"/>
                </a:cubicBezTo>
                <a:cubicBezTo>
                  <a:pt x="13643" y="2120502"/>
                  <a:pt x="17532" y="2095579"/>
                  <a:pt x="1006" y="2074899"/>
                </a:cubicBezTo>
                <a:cubicBezTo>
                  <a:pt x="4629" y="2061466"/>
                  <a:pt x="10550" y="2048210"/>
                  <a:pt x="1359" y="2034246"/>
                </a:cubicBezTo>
                <a:cubicBezTo>
                  <a:pt x="121" y="2032302"/>
                  <a:pt x="3303" y="2024348"/>
                  <a:pt x="5866" y="2023553"/>
                </a:cubicBezTo>
                <a:cubicBezTo>
                  <a:pt x="20448" y="2019134"/>
                  <a:pt x="28579" y="2010031"/>
                  <a:pt x="26193" y="1995096"/>
                </a:cubicBezTo>
                <a:cubicBezTo>
                  <a:pt x="23011" y="1974681"/>
                  <a:pt x="32467" y="1957801"/>
                  <a:pt x="37240" y="1939330"/>
                </a:cubicBezTo>
                <a:cubicBezTo>
                  <a:pt x="41481" y="1922892"/>
                  <a:pt x="38565" y="1904687"/>
                  <a:pt x="38830" y="1887188"/>
                </a:cubicBezTo>
                <a:cubicBezTo>
                  <a:pt x="62869" y="1863503"/>
                  <a:pt x="42012" y="1827358"/>
                  <a:pt x="62427" y="1802700"/>
                </a:cubicBezTo>
                <a:cubicBezTo>
                  <a:pt x="57213" y="1793774"/>
                  <a:pt x="45547" y="1781844"/>
                  <a:pt x="58008" y="1775215"/>
                </a:cubicBezTo>
                <a:cubicBezTo>
                  <a:pt x="64106" y="1771945"/>
                  <a:pt x="68348" y="1768145"/>
                  <a:pt x="71971" y="1763815"/>
                </a:cubicBezTo>
                <a:cubicBezTo>
                  <a:pt x="72943" y="1760722"/>
                  <a:pt x="73916" y="1757540"/>
                  <a:pt x="74711" y="1754889"/>
                </a:cubicBezTo>
                <a:cubicBezTo>
                  <a:pt x="75241" y="1756038"/>
                  <a:pt x="75418" y="1757452"/>
                  <a:pt x="75507" y="1759043"/>
                </a:cubicBezTo>
                <a:cubicBezTo>
                  <a:pt x="77892" y="1755508"/>
                  <a:pt x="80190" y="1751884"/>
                  <a:pt x="82665" y="1747996"/>
                </a:cubicBezTo>
                <a:cubicBezTo>
                  <a:pt x="88321" y="1738893"/>
                  <a:pt x="96186" y="1730232"/>
                  <a:pt x="105024" y="1724399"/>
                </a:cubicBezTo>
                <a:cubicBezTo>
                  <a:pt x="122434" y="1712910"/>
                  <a:pt x="105997" y="1703100"/>
                  <a:pt x="105024" y="1692672"/>
                </a:cubicBezTo>
                <a:cubicBezTo>
                  <a:pt x="112713" y="1691611"/>
                  <a:pt x="116867" y="1687016"/>
                  <a:pt x="117927" y="1679327"/>
                </a:cubicBezTo>
                <a:cubicBezTo>
                  <a:pt x="121374" y="1678090"/>
                  <a:pt x="125086" y="1677118"/>
                  <a:pt x="128267" y="1675262"/>
                </a:cubicBezTo>
                <a:cubicBezTo>
                  <a:pt x="168036" y="1652107"/>
                  <a:pt x="168832" y="1652107"/>
                  <a:pt x="169627" y="1608096"/>
                </a:cubicBezTo>
                <a:cubicBezTo>
                  <a:pt x="169893" y="1592718"/>
                  <a:pt x="177404" y="1582820"/>
                  <a:pt x="188628" y="1577871"/>
                </a:cubicBezTo>
                <a:cubicBezTo>
                  <a:pt x="194815" y="1575132"/>
                  <a:pt x="200382" y="1571685"/>
                  <a:pt x="205773" y="1568238"/>
                </a:cubicBezTo>
                <a:cubicBezTo>
                  <a:pt x="208424" y="1558340"/>
                  <a:pt x="211076" y="1548442"/>
                  <a:pt x="213904" y="1538721"/>
                </a:cubicBezTo>
                <a:cubicBezTo>
                  <a:pt x="214522" y="1536511"/>
                  <a:pt x="215318" y="1534390"/>
                  <a:pt x="216025" y="1532181"/>
                </a:cubicBezTo>
                <a:cubicBezTo>
                  <a:pt x="212843" y="1530148"/>
                  <a:pt x="210722" y="1527055"/>
                  <a:pt x="210369" y="1522724"/>
                </a:cubicBezTo>
                <a:cubicBezTo>
                  <a:pt x="213462" y="1523255"/>
                  <a:pt x="216290" y="1522990"/>
                  <a:pt x="219118" y="1522548"/>
                </a:cubicBezTo>
                <a:cubicBezTo>
                  <a:pt x="251110" y="1420827"/>
                  <a:pt x="295475" y="1326529"/>
                  <a:pt x="372893" y="1247432"/>
                </a:cubicBezTo>
                <a:cubicBezTo>
                  <a:pt x="382968" y="1208547"/>
                  <a:pt x="407978" y="1184862"/>
                  <a:pt x="423709" y="1143590"/>
                </a:cubicBezTo>
                <a:cubicBezTo>
                  <a:pt x="428835" y="1139348"/>
                  <a:pt x="433872" y="1135017"/>
                  <a:pt x="438645" y="1136343"/>
                </a:cubicBezTo>
                <a:cubicBezTo>
                  <a:pt x="449161" y="1131217"/>
                  <a:pt x="454464" y="1149070"/>
                  <a:pt x="458706" y="1158614"/>
                </a:cubicBezTo>
                <a:cubicBezTo>
                  <a:pt x="422914" y="1185481"/>
                  <a:pt x="448897" y="1196439"/>
                  <a:pt x="416463" y="1207221"/>
                </a:cubicBezTo>
                <a:cubicBezTo>
                  <a:pt x="389950" y="1280573"/>
                  <a:pt x="325081" y="1359935"/>
                  <a:pt x="298391" y="1433906"/>
                </a:cubicBezTo>
                <a:cubicBezTo>
                  <a:pt x="293442" y="1445925"/>
                  <a:pt x="290438" y="1458387"/>
                  <a:pt x="287875" y="1470936"/>
                </a:cubicBezTo>
                <a:cubicBezTo>
                  <a:pt x="294150" y="1461656"/>
                  <a:pt x="302280" y="1453526"/>
                  <a:pt x="314034" y="1447428"/>
                </a:cubicBezTo>
                <a:cubicBezTo>
                  <a:pt x="325346" y="1441595"/>
                  <a:pt x="333123" y="1423831"/>
                  <a:pt x="336482" y="1409956"/>
                </a:cubicBezTo>
                <a:cubicBezTo>
                  <a:pt x="338161" y="1402974"/>
                  <a:pt x="322872" y="1391132"/>
                  <a:pt x="343729" y="1391397"/>
                </a:cubicBezTo>
                <a:cubicBezTo>
                  <a:pt x="361227" y="1391574"/>
                  <a:pt x="370860" y="1379643"/>
                  <a:pt x="381730" y="1369126"/>
                </a:cubicBezTo>
                <a:cubicBezTo>
                  <a:pt x="388535" y="1362586"/>
                  <a:pt x="386061" y="1356577"/>
                  <a:pt x="385442" y="1348004"/>
                </a:cubicBezTo>
                <a:cubicBezTo>
                  <a:pt x="384293" y="1331743"/>
                  <a:pt x="393307" y="1316012"/>
                  <a:pt x="407625" y="1305319"/>
                </a:cubicBezTo>
                <a:cubicBezTo>
                  <a:pt x="409392" y="1303993"/>
                  <a:pt x="411248" y="1302932"/>
                  <a:pt x="413104" y="1301695"/>
                </a:cubicBezTo>
                <a:cubicBezTo>
                  <a:pt x="414518" y="1305584"/>
                  <a:pt x="417258" y="1309472"/>
                  <a:pt x="417081" y="1313273"/>
                </a:cubicBezTo>
                <a:cubicBezTo>
                  <a:pt x="416993" y="1317250"/>
                  <a:pt x="414960" y="1321757"/>
                  <a:pt x="412397" y="1324850"/>
                </a:cubicBezTo>
                <a:cubicBezTo>
                  <a:pt x="403471" y="1335897"/>
                  <a:pt x="415048" y="1339255"/>
                  <a:pt x="419732" y="1344735"/>
                </a:cubicBezTo>
                <a:cubicBezTo>
                  <a:pt x="426714" y="1352953"/>
                  <a:pt x="430603" y="1344293"/>
                  <a:pt x="434756" y="1340757"/>
                </a:cubicBezTo>
                <a:cubicBezTo>
                  <a:pt x="443152" y="1333776"/>
                  <a:pt x="451194" y="1326352"/>
                  <a:pt x="458883" y="1318663"/>
                </a:cubicBezTo>
                <a:cubicBezTo>
                  <a:pt x="463478" y="1314068"/>
                  <a:pt x="471079" y="1307970"/>
                  <a:pt x="470549" y="1303463"/>
                </a:cubicBezTo>
                <a:cubicBezTo>
                  <a:pt x="466218" y="1268024"/>
                  <a:pt x="493526" y="1259451"/>
                  <a:pt x="516681" y="1249907"/>
                </a:cubicBezTo>
                <a:cubicBezTo>
                  <a:pt x="533914" y="1242837"/>
                  <a:pt x="545315" y="1230729"/>
                  <a:pt x="557246" y="1218445"/>
                </a:cubicBezTo>
                <a:cubicBezTo>
                  <a:pt x="580047" y="1195025"/>
                  <a:pt x="604350" y="1174168"/>
                  <a:pt x="636608" y="1164535"/>
                </a:cubicBezTo>
                <a:cubicBezTo>
                  <a:pt x="639082" y="1163828"/>
                  <a:pt x="640319" y="1158791"/>
                  <a:pt x="641999" y="1155167"/>
                </a:cubicBezTo>
                <a:cubicBezTo>
                  <a:pt x="651720" y="1153400"/>
                  <a:pt x="663209" y="1156581"/>
                  <a:pt x="667628" y="1142088"/>
                </a:cubicBezTo>
                <a:cubicBezTo>
                  <a:pt x="674432" y="1119817"/>
                  <a:pt x="696173" y="1110096"/>
                  <a:pt x="710756" y="1094276"/>
                </a:cubicBezTo>
                <a:cubicBezTo>
                  <a:pt x="713230" y="1091536"/>
                  <a:pt x="718621" y="1089946"/>
                  <a:pt x="722421" y="1090211"/>
                </a:cubicBezTo>
                <a:cubicBezTo>
                  <a:pt x="743720" y="1091536"/>
                  <a:pt x="753529" y="1078899"/>
                  <a:pt x="760599" y="1061400"/>
                </a:cubicBezTo>
                <a:cubicBezTo>
                  <a:pt x="764488" y="1051767"/>
                  <a:pt x="770410" y="1042930"/>
                  <a:pt x="781898" y="1040367"/>
                </a:cubicBezTo>
                <a:cubicBezTo>
                  <a:pt x="794183" y="1053800"/>
                  <a:pt x="799927" y="1040985"/>
                  <a:pt x="806555" y="1033827"/>
                </a:cubicBezTo>
                <a:cubicBezTo>
                  <a:pt x="809383" y="1030822"/>
                  <a:pt x="811239" y="1026580"/>
                  <a:pt x="812565" y="1022603"/>
                </a:cubicBezTo>
                <a:cubicBezTo>
                  <a:pt x="814774" y="1015798"/>
                  <a:pt x="818575" y="1011291"/>
                  <a:pt x="826086" y="1011379"/>
                </a:cubicBezTo>
                <a:cubicBezTo>
                  <a:pt x="847297" y="1011644"/>
                  <a:pt x="868154" y="1011114"/>
                  <a:pt x="884592" y="998299"/>
                </a:cubicBezTo>
                <a:cubicBezTo>
                  <a:pt x="886978" y="995913"/>
                  <a:pt x="889629" y="993527"/>
                  <a:pt x="892015" y="991229"/>
                </a:cubicBezTo>
                <a:cubicBezTo>
                  <a:pt x="893429" y="989639"/>
                  <a:pt x="894931" y="988136"/>
                  <a:pt x="896257" y="986192"/>
                </a:cubicBezTo>
                <a:cubicBezTo>
                  <a:pt x="897052" y="985927"/>
                  <a:pt x="897671" y="985485"/>
                  <a:pt x="898467" y="985308"/>
                </a:cubicBezTo>
                <a:cubicBezTo>
                  <a:pt x="911193" y="973377"/>
                  <a:pt x="925068" y="961623"/>
                  <a:pt x="940534" y="950046"/>
                </a:cubicBezTo>
                <a:cubicBezTo>
                  <a:pt x="942389" y="946776"/>
                  <a:pt x="944246" y="943683"/>
                  <a:pt x="945836" y="939971"/>
                </a:cubicBezTo>
                <a:cubicBezTo>
                  <a:pt x="954939" y="918584"/>
                  <a:pt x="978359" y="911602"/>
                  <a:pt x="998685" y="906830"/>
                </a:cubicBezTo>
                <a:cubicBezTo>
                  <a:pt x="999746" y="906565"/>
                  <a:pt x="1000807" y="906211"/>
                  <a:pt x="1001867" y="905946"/>
                </a:cubicBezTo>
                <a:cubicBezTo>
                  <a:pt x="1006197" y="900820"/>
                  <a:pt x="1010793" y="895606"/>
                  <a:pt x="1015477" y="890392"/>
                </a:cubicBezTo>
                <a:cubicBezTo>
                  <a:pt x="1031296" y="873601"/>
                  <a:pt x="1048529" y="857693"/>
                  <a:pt x="1059665" y="841343"/>
                </a:cubicBezTo>
                <a:cubicBezTo>
                  <a:pt x="1044641" y="829501"/>
                  <a:pt x="1001248" y="848767"/>
                  <a:pt x="1001690" y="826938"/>
                </a:cubicBezTo>
                <a:cubicBezTo>
                  <a:pt x="1023519" y="822519"/>
                  <a:pt x="1040134" y="831180"/>
                  <a:pt x="1060018" y="830826"/>
                </a:cubicBezTo>
                <a:cubicBezTo>
                  <a:pt x="1114017" y="799806"/>
                  <a:pt x="1160060" y="763572"/>
                  <a:pt x="1207077" y="725747"/>
                </a:cubicBezTo>
                <a:cubicBezTo>
                  <a:pt x="1230761" y="707188"/>
                  <a:pt x="1254976" y="688894"/>
                  <a:pt x="1279810" y="670158"/>
                </a:cubicBezTo>
                <a:cubicBezTo>
                  <a:pt x="1305351" y="652837"/>
                  <a:pt x="1331687" y="635338"/>
                  <a:pt x="1360144" y="619872"/>
                </a:cubicBezTo>
                <a:cubicBezTo>
                  <a:pt x="1350776" y="597513"/>
                  <a:pt x="1315249" y="616337"/>
                  <a:pt x="1301374" y="600871"/>
                </a:cubicBezTo>
                <a:cubicBezTo>
                  <a:pt x="1311626" y="602639"/>
                  <a:pt x="1329124" y="592210"/>
                  <a:pt x="1345386" y="585494"/>
                </a:cubicBezTo>
                <a:cubicBezTo>
                  <a:pt x="1335664" y="570205"/>
                  <a:pt x="1316045" y="570293"/>
                  <a:pt x="1295364" y="571530"/>
                </a:cubicBezTo>
                <a:cubicBezTo>
                  <a:pt x="1280252" y="582754"/>
                  <a:pt x="1312156" y="579838"/>
                  <a:pt x="1297928" y="593271"/>
                </a:cubicBezTo>
                <a:cubicBezTo>
                  <a:pt x="1266642" y="604583"/>
                  <a:pt x="1242162" y="605378"/>
                  <a:pt x="1233059" y="582401"/>
                </a:cubicBezTo>
                <a:cubicBezTo>
                  <a:pt x="1204867" y="593713"/>
                  <a:pt x="1187634" y="607588"/>
                  <a:pt x="1168898" y="592476"/>
                </a:cubicBezTo>
                <a:cubicBezTo>
                  <a:pt x="1084322" y="628975"/>
                  <a:pt x="1022458" y="671396"/>
                  <a:pt x="965632" y="712402"/>
                </a:cubicBezTo>
                <a:cubicBezTo>
                  <a:pt x="936999" y="732817"/>
                  <a:pt x="909248" y="752525"/>
                  <a:pt x="880791" y="772852"/>
                </a:cubicBezTo>
                <a:cubicBezTo>
                  <a:pt x="866386" y="782750"/>
                  <a:pt x="851450" y="792294"/>
                  <a:pt x="835896" y="801751"/>
                </a:cubicBezTo>
                <a:cubicBezTo>
                  <a:pt x="820696" y="811737"/>
                  <a:pt x="804700" y="821370"/>
                  <a:pt x="787555" y="830915"/>
                </a:cubicBezTo>
                <a:cubicBezTo>
                  <a:pt x="757683" y="855395"/>
                  <a:pt x="724100" y="888006"/>
                  <a:pt x="689368" y="917347"/>
                </a:cubicBezTo>
                <a:cubicBezTo>
                  <a:pt x="656669" y="948632"/>
                  <a:pt x="622379" y="976559"/>
                  <a:pt x="596927" y="997327"/>
                </a:cubicBezTo>
                <a:cubicBezTo>
                  <a:pt x="585438" y="1017212"/>
                  <a:pt x="567320" y="1039041"/>
                  <a:pt x="547436" y="1062195"/>
                </a:cubicBezTo>
                <a:cubicBezTo>
                  <a:pt x="527905" y="1085704"/>
                  <a:pt x="504839" y="1109212"/>
                  <a:pt x="482214" y="1131394"/>
                </a:cubicBezTo>
                <a:cubicBezTo>
                  <a:pt x="484335" y="1099225"/>
                  <a:pt x="515532" y="1090653"/>
                  <a:pt x="531705" y="1071475"/>
                </a:cubicBezTo>
                <a:cubicBezTo>
                  <a:pt x="606648" y="984955"/>
                  <a:pt x="684243" y="888006"/>
                  <a:pt x="776419" y="818542"/>
                </a:cubicBezTo>
                <a:cubicBezTo>
                  <a:pt x="823877" y="782838"/>
                  <a:pt x="863469" y="762600"/>
                  <a:pt x="930989" y="708690"/>
                </a:cubicBezTo>
                <a:cubicBezTo>
                  <a:pt x="942036" y="700029"/>
                  <a:pt x="943450" y="691634"/>
                  <a:pt x="954497" y="681382"/>
                </a:cubicBezTo>
                <a:cubicBezTo>
                  <a:pt x="1032622" y="609886"/>
                  <a:pt x="1148130" y="575507"/>
                  <a:pt x="1238892" y="515235"/>
                </a:cubicBezTo>
                <a:cubicBezTo>
                  <a:pt x="1223073" y="496145"/>
                  <a:pt x="1196295" y="491550"/>
                  <a:pt x="1165893" y="495527"/>
                </a:cubicBezTo>
                <a:cubicBezTo>
                  <a:pt x="1041106" y="558451"/>
                  <a:pt x="988964" y="605202"/>
                  <a:pt x="918882" y="655841"/>
                </a:cubicBezTo>
                <a:cubicBezTo>
                  <a:pt x="909160" y="608472"/>
                  <a:pt x="952818" y="578600"/>
                  <a:pt x="1009998" y="530259"/>
                </a:cubicBezTo>
                <a:cubicBezTo>
                  <a:pt x="1033771" y="520537"/>
                  <a:pt x="1058428" y="509225"/>
                  <a:pt x="1075396" y="511169"/>
                </a:cubicBezTo>
                <a:cubicBezTo>
                  <a:pt x="1183657" y="444268"/>
                  <a:pt x="1291299" y="387884"/>
                  <a:pt x="1405746" y="347762"/>
                </a:cubicBezTo>
                <a:cubicBezTo>
                  <a:pt x="1519929" y="307904"/>
                  <a:pt x="1641269" y="284484"/>
                  <a:pt x="1771094" y="289345"/>
                </a:cubicBezTo>
                <a:cubicBezTo>
                  <a:pt x="1760400" y="293145"/>
                  <a:pt x="1771271" y="293675"/>
                  <a:pt x="1778871" y="292438"/>
                </a:cubicBezTo>
                <a:cubicBezTo>
                  <a:pt x="1755098" y="300304"/>
                  <a:pt x="1722487" y="309406"/>
                  <a:pt x="1695709" y="318951"/>
                </a:cubicBezTo>
                <a:cubicBezTo>
                  <a:pt x="1699333" y="312499"/>
                  <a:pt x="1709408" y="308346"/>
                  <a:pt x="1722487" y="305253"/>
                </a:cubicBezTo>
                <a:cubicBezTo>
                  <a:pt x="1700040" y="286075"/>
                  <a:pt x="1670080" y="324960"/>
                  <a:pt x="1655409" y="301452"/>
                </a:cubicBezTo>
                <a:cubicBezTo>
                  <a:pt x="1635437" y="309141"/>
                  <a:pt x="1648781" y="309141"/>
                  <a:pt x="1651786" y="319128"/>
                </a:cubicBezTo>
                <a:cubicBezTo>
                  <a:pt x="1630488" y="318421"/>
                  <a:pt x="1622180" y="306843"/>
                  <a:pt x="1585592" y="321691"/>
                </a:cubicBezTo>
                <a:cubicBezTo>
                  <a:pt x="1570303" y="328584"/>
                  <a:pt x="1567652" y="339012"/>
                  <a:pt x="1562791" y="348822"/>
                </a:cubicBezTo>
                <a:cubicBezTo>
                  <a:pt x="1589304" y="345287"/>
                  <a:pt x="1590983" y="334505"/>
                  <a:pt x="1617585" y="330970"/>
                </a:cubicBezTo>
                <a:cubicBezTo>
                  <a:pt x="1626245" y="342282"/>
                  <a:pt x="1644186" y="345022"/>
                  <a:pt x="1658768" y="351738"/>
                </a:cubicBezTo>
                <a:cubicBezTo>
                  <a:pt x="1665308" y="347673"/>
                  <a:pt x="1663982" y="340957"/>
                  <a:pt x="1677946" y="339454"/>
                </a:cubicBezTo>
                <a:cubicBezTo>
                  <a:pt x="1707198" y="333003"/>
                  <a:pt x="1679006" y="345729"/>
                  <a:pt x="1680420" y="351650"/>
                </a:cubicBezTo>
                <a:cubicBezTo>
                  <a:pt x="1698625" y="352976"/>
                  <a:pt x="1721868" y="353153"/>
                  <a:pt x="1741842" y="350324"/>
                </a:cubicBezTo>
                <a:cubicBezTo>
                  <a:pt x="1761903" y="347673"/>
                  <a:pt x="1778694" y="340691"/>
                  <a:pt x="1783732" y="325402"/>
                </a:cubicBezTo>
                <a:cubicBezTo>
                  <a:pt x="1824473" y="339719"/>
                  <a:pt x="1940158" y="350324"/>
                  <a:pt x="1974536" y="307374"/>
                </a:cubicBezTo>
                <a:cubicBezTo>
                  <a:pt x="1994863" y="314267"/>
                  <a:pt x="2022436" y="315327"/>
                  <a:pt x="2054075" y="314355"/>
                </a:cubicBezTo>
                <a:cubicBezTo>
                  <a:pt x="2069894" y="313737"/>
                  <a:pt x="2086686" y="312234"/>
                  <a:pt x="2104007" y="310820"/>
                </a:cubicBezTo>
                <a:cubicBezTo>
                  <a:pt x="2121418" y="309848"/>
                  <a:pt x="2139358" y="308876"/>
                  <a:pt x="2157299" y="307904"/>
                </a:cubicBezTo>
                <a:cubicBezTo>
                  <a:pt x="2229237" y="304104"/>
                  <a:pt x="2302943" y="308788"/>
                  <a:pt x="2340591" y="342547"/>
                </a:cubicBezTo>
                <a:cubicBezTo>
                  <a:pt x="2377444" y="342547"/>
                  <a:pt x="2408111" y="347055"/>
                  <a:pt x="2436744" y="353329"/>
                </a:cubicBezTo>
                <a:cubicBezTo>
                  <a:pt x="2465467" y="359162"/>
                  <a:pt x="2491714" y="368972"/>
                  <a:pt x="2519376" y="381963"/>
                </a:cubicBezTo>
                <a:cubicBezTo>
                  <a:pt x="2640982" y="395220"/>
                  <a:pt x="2786361" y="433221"/>
                  <a:pt x="2921842" y="495527"/>
                </a:cubicBezTo>
                <a:cubicBezTo>
                  <a:pt x="3045657" y="551380"/>
                  <a:pt x="3158955" y="627826"/>
                  <a:pt x="3245211" y="706481"/>
                </a:cubicBezTo>
                <a:cubicBezTo>
                  <a:pt x="3251132" y="709928"/>
                  <a:pt x="3256964" y="713374"/>
                  <a:pt x="3262179" y="717174"/>
                </a:cubicBezTo>
                <a:cubicBezTo>
                  <a:pt x="3266244" y="721682"/>
                  <a:pt x="3271105" y="726896"/>
                  <a:pt x="3276319" y="732287"/>
                </a:cubicBezTo>
                <a:cubicBezTo>
                  <a:pt x="3290636" y="738120"/>
                  <a:pt x="3305395" y="745190"/>
                  <a:pt x="3320773" y="753939"/>
                </a:cubicBezTo>
                <a:cubicBezTo>
                  <a:pt x="3321568" y="752702"/>
                  <a:pt x="3323071" y="751641"/>
                  <a:pt x="3324308" y="750492"/>
                </a:cubicBezTo>
                <a:cubicBezTo>
                  <a:pt x="3325633" y="752171"/>
                  <a:pt x="3326959" y="753762"/>
                  <a:pt x="3328284" y="755441"/>
                </a:cubicBezTo>
                <a:cubicBezTo>
                  <a:pt x="3327665" y="756060"/>
                  <a:pt x="3327047" y="756679"/>
                  <a:pt x="3326340" y="757297"/>
                </a:cubicBezTo>
                <a:cubicBezTo>
                  <a:pt x="3331112" y="760125"/>
                  <a:pt x="3335973" y="762953"/>
                  <a:pt x="3340834" y="766135"/>
                </a:cubicBezTo>
                <a:cubicBezTo>
                  <a:pt x="3362132" y="780187"/>
                  <a:pt x="3383962" y="798746"/>
                  <a:pt x="3407028" y="821017"/>
                </a:cubicBezTo>
                <a:cubicBezTo>
                  <a:pt x="3405348" y="815361"/>
                  <a:pt x="3402874" y="809881"/>
                  <a:pt x="3398014" y="804932"/>
                </a:cubicBezTo>
                <a:cubicBezTo>
                  <a:pt x="3397571" y="804490"/>
                  <a:pt x="3397483" y="803606"/>
                  <a:pt x="3397571" y="802634"/>
                </a:cubicBezTo>
                <a:cubicBezTo>
                  <a:pt x="3387408" y="792825"/>
                  <a:pt x="3378835" y="787699"/>
                  <a:pt x="3369998" y="781866"/>
                </a:cubicBezTo>
                <a:cubicBezTo>
                  <a:pt x="3368760" y="777536"/>
                  <a:pt x="3370175" y="773647"/>
                  <a:pt x="3373533" y="770200"/>
                </a:cubicBezTo>
                <a:cubicBezTo>
                  <a:pt x="3376449" y="783987"/>
                  <a:pt x="3388204" y="790615"/>
                  <a:pt x="3399604" y="795476"/>
                </a:cubicBezTo>
                <a:cubicBezTo>
                  <a:pt x="3399869" y="794681"/>
                  <a:pt x="3400223" y="793885"/>
                  <a:pt x="3400400" y="793266"/>
                </a:cubicBezTo>
                <a:cubicBezTo>
                  <a:pt x="3401018" y="791676"/>
                  <a:pt x="3403581" y="789820"/>
                  <a:pt x="3405260" y="789908"/>
                </a:cubicBezTo>
                <a:cubicBezTo>
                  <a:pt x="3409237" y="790085"/>
                  <a:pt x="3415777" y="790173"/>
                  <a:pt x="3416661" y="792294"/>
                </a:cubicBezTo>
                <a:cubicBezTo>
                  <a:pt x="3422670" y="806258"/>
                  <a:pt x="3424792" y="820310"/>
                  <a:pt x="3421786" y="834185"/>
                </a:cubicBezTo>
                <a:cubicBezTo>
                  <a:pt x="3429563" y="839310"/>
                  <a:pt x="3437075" y="843818"/>
                  <a:pt x="3444500" y="847618"/>
                </a:cubicBezTo>
                <a:cubicBezTo>
                  <a:pt x="3446709" y="843994"/>
                  <a:pt x="3448741" y="840194"/>
                  <a:pt x="3450597" y="835952"/>
                </a:cubicBezTo>
                <a:cubicBezTo>
                  <a:pt x="3456165" y="823226"/>
                  <a:pt x="3480557" y="823049"/>
                  <a:pt x="3488865" y="834361"/>
                </a:cubicBezTo>
                <a:cubicBezTo>
                  <a:pt x="3495050" y="842757"/>
                  <a:pt x="3497525" y="854158"/>
                  <a:pt x="3504683" y="861316"/>
                </a:cubicBezTo>
                <a:cubicBezTo>
                  <a:pt x="3511046" y="867768"/>
                  <a:pt x="3520680" y="870861"/>
                  <a:pt x="3528898" y="875721"/>
                </a:cubicBezTo>
                <a:cubicBezTo>
                  <a:pt x="3528898" y="875721"/>
                  <a:pt x="3528898" y="875721"/>
                  <a:pt x="3528987" y="875721"/>
                </a:cubicBezTo>
                <a:cubicBezTo>
                  <a:pt x="3530755" y="873159"/>
                  <a:pt x="3529870" y="869712"/>
                  <a:pt x="3525187" y="865116"/>
                </a:cubicBezTo>
                <a:cubicBezTo>
                  <a:pt x="3529164" y="856014"/>
                  <a:pt x="3534908" y="869270"/>
                  <a:pt x="3531904" y="872275"/>
                </a:cubicBezTo>
                <a:cubicBezTo>
                  <a:pt x="3533494" y="874131"/>
                  <a:pt x="3535085" y="875898"/>
                  <a:pt x="3536675" y="877401"/>
                </a:cubicBezTo>
                <a:cubicBezTo>
                  <a:pt x="3540122" y="878196"/>
                  <a:pt x="3543569" y="878991"/>
                  <a:pt x="3547016" y="879787"/>
                </a:cubicBezTo>
                <a:cubicBezTo>
                  <a:pt x="3545160" y="877401"/>
                  <a:pt x="3542774" y="874838"/>
                  <a:pt x="3539239" y="871921"/>
                </a:cubicBezTo>
                <a:lnTo>
                  <a:pt x="3545249" y="866177"/>
                </a:lnTo>
                <a:cubicBezTo>
                  <a:pt x="3547104" y="870949"/>
                  <a:pt x="3549843" y="876075"/>
                  <a:pt x="3553290" y="881378"/>
                </a:cubicBezTo>
                <a:cubicBezTo>
                  <a:pt x="3577064" y="887122"/>
                  <a:pt x="3601367" y="894015"/>
                  <a:pt x="3627350" y="908244"/>
                </a:cubicBezTo>
                <a:cubicBezTo>
                  <a:pt x="3628410" y="905239"/>
                  <a:pt x="3628145" y="901793"/>
                  <a:pt x="3627350" y="898081"/>
                </a:cubicBezTo>
                <a:cubicBezTo>
                  <a:pt x="3624434" y="894634"/>
                  <a:pt x="3621075" y="891011"/>
                  <a:pt x="3617540" y="887387"/>
                </a:cubicBezTo>
                <a:cubicBezTo>
                  <a:pt x="3619307" y="887034"/>
                  <a:pt x="3621959" y="888094"/>
                  <a:pt x="3624875" y="889773"/>
                </a:cubicBezTo>
                <a:cubicBezTo>
                  <a:pt x="3622136" y="883057"/>
                  <a:pt x="3618159" y="875898"/>
                  <a:pt x="3614712" y="868917"/>
                </a:cubicBezTo>
                <a:cubicBezTo>
                  <a:pt x="3617894" y="869535"/>
                  <a:pt x="3620721" y="870772"/>
                  <a:pt x="3623196" y="872452"/>
                </a:cubicBezTo>
                <a:cubicBezTo>
                  <a:pt x="3619572" y="867414"/>
                  <a:pt x="3615684" y="862465"/>
                  <a:pt x="3612414" y="857251"/>
                </a:cubicBezTo>
                <a:cubicBezTo>
                  <a:pt x="3597126" y="846204"/>
                  <a:pt x="3576887" y="834273"/>
                  <a:pt x="3566812" y="816244"/>
                </a:cubicBezTo>
                <a:cubicBezTo>
                  <a:pt x="3570259" y="816686"/>
                  <a:pt x="3573617" y="816951"/>
                  <a:pt x="3576180" y="814123"/>
                </a:cubicBezTo>
                <a:cubicBezTo>
                  <a:pt x="3556560" y="791852"/>
                  <a:pt x="3538885" y="778419"/>
                  <a:pt x="3521740" y="766312"/>
                </a:cubicBezTo>
                <a:cubicBezTo>
                  <a:pt x="3504595" y="754204"/>
                  <a:pt x="3489748" y="741566"/>
                  <a:pt x="3477375" y="717882"/>
                </a:cubicBezTo>
                <a:cubicBezTo>
                  <a:pt x="3489217" y="718500"/>
                  <a:pt x="3485947" y="736440"/>
                  <a:pt x="3505832" y="747311"/>
                </a:cubicBezTo>
                <a:cubicBezTo>
                  <a:pt x="3506009" y="726807"/>
                  <a:pt x="3480027" y="702769"/>
                  <a:pt x="3459700" y="683415"/>
                </a:cubicBezTo>
                <a:cubicBezTo>
                  <a:pt x="3468891" y="678112"/>
                  <a:pt x="3488334" y="700471"/>
                  <a:pt x="3495404" y="689336"/>
                </a:cubicBezTo>
                <a:cubicBezTo>
                  <a:pt x="3504949" y="707542"/>
                  <a:pt x="3515642" y="719561"/>
                  <a:pt x="3528721" y="731138"/>
                </a:cubicBezTo>
                <a:cubicBezTo>
                  <a:pt x="3541978" y="742538"/>
                  <a:pt x="3557268" y="753851"/>
                  <a:pt x="3574501" y="771791"/>
                </a:cubicBezTo>
                <a:cubicBezTo>
                  <a:pt x="3570436" y="775149"/>
                  <a:pt x="3561421" y="760744"/>
                  <a:pt x="3558063" y="766488"/>
                </a:cubicBezTo>
                <a:cubicBezTo>
                  <a:pt x="3581747" y="784782"/>
                  <a:pt x="3592441" y="796625"/>
                  <a:pt x="3607465" y="809086"/>
                </a:cubicBezTo>
                <a:cubicBezTo>
                  <a:pt x="3607112" y="807230"/>
                  <a:pt x="3606670" y="805374"/>
                  <a:pt x="3606404" y="803518"/>
                </a:cubicBezTo>
                <a:cubicBezTo>
                  <a:pt x="3575207" y="770996"/>
                  <a:pt x="3554174" y="742804"/>
                  <a:pt x="3533494" y="716114"/>
                </a:cubicBezTo>
                <a:cubicBezTo>
                  <a:pt x="3512108" y="690220"/>
                  <a:pt x="3491338" y="665386"/>
                  <a:pt x="3461379" y="640022"/>
                </a:cubicBezTo>
                <a:cubicBezTo>
                  <a:pt x="3430801" y="616072"/>
                  <a:pt x="3395981" y="613244"/>
                  <a:pt x="3367788" y="594773"/>
                </a:cubicBezTo>
                <a:cubicBezTo>
                  <a:pt x="3326782" y="570028"/>
                  <a:pt x="3310167" y="532468"/>
                  <a:pt x="3268896" y="521244"/>
                </a:cubicBezTo>
                <a:cubicBezTo>
                  <a:pt x="3260588" y="510639"/>
                  <a:pt x="3275347" y="502420"/>
                  <a:pt x="3261471" y="491196"/>
                </a:cubicBezTo>
                <a:cubicBezTo>
                  <a:pt x="3186176" y="469809"/>
                  <a:pt x="3100892" y="395838"/>
                  <a:pt x="2998111" y="359781"/>
                </a:cubicBezTo>
                <a:cubicBezTo>
                  <a:pt x="2891264" y="323812"/>
                  <a:pt x="2789719" y="316035"/>
                  <a:pt x="2704790" y="314620"/>
                </a:cubicBezTo>
                <a:cubicBezTo>
                  <a:pt x="2689500" y="311085"/>
                  <a:pt x="2687026" y="305429"/>
                  <a:pt x="2677658" y="301276"/>
                </a:cubicBezTo>
                <a:cubicBezTo>
                  <a:pt x="2639391" y="305076"/>
                  <a:pt x="2621097" y="297475"/>
                  <a:pt x="2578942" y="294029"/>
                </a:cubicBezTo>
                <a:cubicBezTo>
                  <a:pt x="2590431" y="283424"/>
                  <a:pt x="2582035" y="285103"/>
                  <a:pt x="2585393" y="269990"/>
                </a:cubicBezTo>
                <a:cubicBezTo>
                  <a:pt x="2592110" y="274409"/>
                  <a:pt x="2590431" y="280949"/>
                  <a:pt x="2604836" y="283954"/>
                </a:cubicBezTo>
                <a:cubicBezTo>
                  <a:pt x="2624897" y="290494"/>
                  <a:pt x="2625958" y="277944"/>
                  <a:pt x="2638154" y="276442"/>
                </a:cubicBezTo>
                <a:cubicBezTo>
                  <a:pt x="2687026" y="313913"/>
                  <a:pt x="2763914" y="288903"/>
                  <a:pt x="2818088" y="311704"/>
                </a:cubicBezTo>
                <a:cubicBezTo>
                  <a:pt x="2845308" y="303132"/>
                  <a:pt x="2874030" y="300480"/>
                  <a:pt x="2905227" y="302690"/>
                </a:cubicBezTo>
                <a:cubicBezTo>
                  <a:pt x="2936159" y="305518"/>
                  <a:pt x="2969123" y="314179"/>
                  <a:pt x="3005799" y="326640"/>
                </a:cubicBezTo>
                <a:cubicBezTo>
                  <a:pt x="3068281" y="349794"/>
                  <a:pt x="3116888" y="393982"/>
                  <a:pt x="3172389" y="428537"/>
                </a:cubicBezTo>
                <a:cubicBezTo>
                  <a:pt x="3212246" y="451515"/>
                  <a:pt x="3254225" y="478293"/>
                  <a:pt x="3296115" y="502950"/>
                </a:cubicBezTo>
                <a:cubicBezTo>
                  <a:pt x="3336415" y="530082"/>
                  <a:pt x="3376449" y="555711"/>
                  <a:pt x="3406409" y="583726"/>
                </a:cubicBezTo>
                <a:cubicBezTo>
                  <a:pt x="3415689" y="590178"/>
                  <a:pt x="3416307" y="575861"/>
                  <a:pt x="3426382" y="584080"/>
                </a:cubicBezTo>
                <a:cubicBezTo>
                  <a:pt x="3477905" y="609974"/>
                  <a:pt x="3516879" y="650715"/>
                  <a:pt x="3551346" y="694285"/>
                </a:cubicBezTo>
                <a:cubicBezTo>
                  <a:pt x="3584576" y="739269"/>
                  <a:pt x="3613916" y="786550"/>
                  <a:pt x="3643435" y="832771"/>
                </a:cubicBezTo>
                <a:cubicBezTo>
                  <a:pt x="3652890" y="847176"/>
                  <a:pt x="3664909" y="860874"/>
                  <a:pt x="3677636" y="874573"/>
                </a:cubicBezTo>
                <a:cubicBezTo>
                  <a:pt x="3689832" y="888713"/>
                  <a:pt x="3702735" y="902676"/>
                  <a:pt x="3714488" y="917082"/>
                </a:cubicBezTo>
                <a:cubicBezTo>
                  <a:pt x="3717317" y="920440"/>
                  <a:pt x="3720056" y="923887"/>
                  <a:pt x="3722796" y="927333"/>
                </a:cubicBezTo>
                <a:cubicBezTo>
                  <a:pt x="3724652" y="926361"/>
                  <a:pt x="3727392" y="927510"/>
                  <a:pt x="3733578" y="935641"/>
                </a:cubicBezTo>
                <a:cubicBezTo>
                  <a:pt x="3732429" y="936613"/>
                  <a:pt x="3731722" y="937673"/>
                  <a:pt x="3731015" y="938734"/>
                </a:cubicBezTo>
                <a:cubicBezTo>
                  <a:pt x="3740029" y="951902"/>
                  <a:pt x="3747011" y="965777"/>
                  <a:pt x="3751076" y="980182"/>
                </a:cubicBezTo>
                <a:cubicBezTo>
                  <a:pt x="3768663" y="998918"/>
                  <a:pt x="3790404" y="1020217"/>
                  <a:pt x="3792614" y="1041162"/>
                </a:cubicBezTo>
                <a:cubicBezTo>
                  <a:pt x="3797385" y="1045581"/>
                  <a:pt x="3801804" y="1047613"/>
                  <a:pt x="3805516" y="1044609"/>
                </a:cubicBezTo>
                <a:cubicBezTo>
                  <a:pt x="3817359" y="1065996"/>
                  <a:pt x="3828317" y="1085262"/>
                  <a:pt x="3839187" y="1103556"/>
                </a:cubicBezTo>
                <a:cubicBezTo>
                  <a:pt x="3870384" y="1143678"/>
                  <a:pt x="3898488" y="1187071"/>
                  <a:pt x="3922527" y="1231966"/>
                </a:cubicBezTo>
                <a:cubicBezTo>
                  <a:pt x="3922792" y="1232320"/>
                  <a:pt x="3922969" y="1232673"/>
                  <a:pt x="3923233" y="1233027"/>
                </a:cubicBezTo>
                <a:cubicBezTo>
                  <a:pt x="3934192" y="1252647"/>
                  <a:pt x="3944798" y="1272796"/>
                  <a:pt x="3954873" y="1294713"/>
                </a:cubicBezTo>
                <a:cubicBezTo>
                  <a:pt x="3954253" y="1294713"/>
                  <a:pt x="3953635" y="1294360"/>
                  <a:pt x="3953016" y="1294183"/>
                </a:cubicBezTo>
                <a:cubicBezTo>
                  <a:pt x="3955933" y="1300723"/>
                  <a:pt x="3958495" y="1307263"/>
                  <a:pt x="3961147" y="1313714"/>
                </a:cubicBezTo>
                <a:cubicBezTo>
                  <a:pt x="3969190" y="1322199"/>
                  <a:pt x="3977231" y="1330152"/>
                  <a:pt x="3985274" y="1337665"/>
                </a:cubicBezTo>
                <a:cubicBezTo>
                  <a:pt x="3982976" y="1338813"/>
                  <a:pt x="3984655" y="1347032"/>
                  <a:pt x="3988455" y="1356665"/>
                </a:cubicBezTo>
                <a:cubicBezTo>
                  <a:pt x="3994288" y="1355428"/>
                  <a:pt x="3998441" y="1357107"/>
                  <a:pt x="3997735" y="1362498"/>
                </a:cubicBezTo>
                <a:cubicBezTo>
                  <a:pt x="3997204" y="1366387"/>
                  <a:pt x="3997028" y="1370187"/>
                  <a:pt x="3997116" y="1373987"/>
                </a:cubicBezTo>
                <a:cubicBezTo>
                  <a:pt x="4003480" y="1384592"/>
                  <a:pt x="4011080" y="1393253"/>
                  <a:pt x="4017708" y="1392016"/>
                </a:cubicBezTo>
                <a:cubicBezTo>
                  <a:pt x="4015587" y="1409956"/>
                  <a:pt x="4035295" y="1477034"/>
                  <a:pt x="4052705" y="1485606"/>
                </a:cubicBezTo>
                <a:cubicBezTo>
                  <a:pt x="4045988" y="1496918"/>
                  <a:pt x="4050938" y="1511147"/>
                  <a:pt x="4057212" y="1525906"/>
                </a:cubicBezTo>
                <a:cubicBezTo>
                  <a:pt x="4062250" y="1530148"/>
                  <a:pt x="4063134" y="1535451"/>
                  <a:pt x="4063575" y="1541107"/>
                </a:cubicBezTo>
                <a:cubicBezTo>
                  <a:pt x="4065520" y="1545967"/>
                  <a:pt x="4067110" y="1550740"/>
                  <a:pt x="4068347" y="1555512"/>
                </a:cubicBezTo>
                <a:cubicBezTo>
                  <a:pt x="4069762" y="1556838"/>
                  <a:pt x="4071175" y="1557810"/>
                  <a:pt x="4071706" y="1557633"/>
                </a:cubicBezTo>
                <a:cubicBezTo>
                  <a:pt x="4079129" y="1554275"/>
                  <a:pt x="4086377" y="1550386"/>
                  <a:pt x="4093623" y="1546586"/>
                </a:cubicBezTo>
                <a:cubicBezTo>
                  <a:pt x="4090265" y="1534920"/>
                  <a:pt x="4085139" y="1512473"/>
                  <a:pt x="4091502" y="1509821"/>
                </a:cubicBezTo>
                <a:cubicBezTo>
                  <a:pt x="4093093" y="1524050"/>
                  <a:pt x="4091502" y="1527055"/>
                  <a:pt x="4100074" y="1540753"/>
                </a:cubicBezTo>
                <a:cubicBezTo>
                  <a:pt x="4097776" y="1541548"/>
                  <a:pt x="4096452" y="1543228"/>
                  <a:pt x="4095832" y="1545525"/>
                </a:cubicBezTo>
                <a:cubicBezTo>
                  <a:pt x="4099191" y="1543758"/>
                  <a:pt x="4102549" y="1541990"/>
                  <a:pt x="4105996" y="1540223"/>
                </a:cubicBezTo>
                <a:cubicBezTo>
                  <a:pt x="4107674" y="1539427"/>
                  <a:pt x="4109266" y="1539251"/>
                  <a:pt x="4110944" y="1538809"/>
                </a:cubicBezTo>
                <a:cubicBezTo>
                  <a:pt x="4109795" y="1536423"/>
                  <a:pt x="4108294" y="1534302"/>
                  <a:pt x="4105996" y="1532799"/>
                </a:cubicBezTo>
                <a:cubicBezTo>
                  <a:pt x="4102195" y="1517068"/>
                  <a:pt x="4113331" y="1535451"/>
                  <a:pt x="4116336" y="1528822"/>
                </a:cubicBezTo>
                <a:cubicBezTo>
                  <a:pt x="4110061" y="1512296"/>
                  <a:pt x="4100870" y="1521045"/>
                  <a:pt x="4094860" y="1502751"/>
                </a:cubicBezTo>
                <a:cubicBezTo>
                  <a:pt x="4102637" y="1506110"/>
                  <a:pt x="4109620" y="1516096"/>
                  <a:pt x="4117838" y="1516715"/>
                </a:cubicBezTo>
                <a:cubicBezTo>
                  <a:pt x="4111740" y="1498421"/>
                  <a:pt x="4103256" y="1501337"/>
                  <a:pt x="4096981" y="1484634"/>
                </a:cubicBezTo>
                <a:cubicBezTo>
                  <a:pt x="4102019" y="1482513"/>
                  <a:pt x="4095126" y="1469610"/>
                  <a:pt x="4103433" y="1470317"/>
                </a:cubicBezTo>
                <a:cubicBezTo>
                  <a:pt x="4102019" y="1490909"/>
                  <a:pt x="4110238" y="1494090"/>
                  <a:pt x="4121108" y="1509645"/>
                </a:cubicBezTo>
                <a:cubicBezTo>
                  <a:pt x="4124643" y="1499923"/>
                  <a:pt x="4102019" y="1442125"/>
                  <a:pt x="4089911" y="1435144"/>
                </a:cubicBezTo>
                <a:cubicBezTo>
                  <a:pt x="4090088" y="1425245"/>
                  <a:pt x="4076654" y="1403593"/>
                  <a:pt x="4085846" y="1401649"/>
                </a:cubicBezTo>
                <a:cubicBezTo>
                  <a:pt x="4093711" y="1416231"/>
                  <a:pt x="4087260" y="1418352"/>
                  <a:pt x="4095037" y="1432934"/>
                </a:cubicBezTo>
                <a:cubicBezTo>
                  <a:pt x="4100074" y="1432934"/>
                  <a:pt x="4098307" y="1426924"/>
                  <a:pt x="4096275" y="1420650"/>
                </a:cubicBezTo>
                <a:cubicBezTo>
                  <a:pt x="4108382" y="1434613"/>
                  <a:pt x="4106526" y="1463601"/>
                  <a:pt x="4119429" y="1481276"/>
                </a:cubicBezTo>
                <a:cubicBezTo>
                  <a:pt x="4123406" y="1488346"/>
                  <a:pt x="4121904" y="1477918"/>
                  <a:pt x="4127118" y="1478183"/>
                </a:cubicBezTo>
                <a:cubicBezTo>
                  <a:pt x="4139755" y="1488523"/>
                  <a:pt x="4134630" y="1518836"/>
                  <a:pt x="4147532" y="1516892"/>
                </a:cubicBezTo>
                <a:cubicBezTo>
                  <a:pt x="4143910" y="1539693"/>
                  <a:pt x="4171041" y="1580081"/>
                  <a:pt x="4180409" y="1603500"/>
                </a:cubicBezTo>
                <a:cubicBezTo>
                  <a:pt x="4174222" y="1627715"/>
                  <a:pt x="4190307" y="1658294"/>
                  <a:pt x="4195433" y="1690021"/>
                </a:cubicBezTo>
                <a:cubicBezTo>
                  <a:pt x="4205685" y="1676676"/>
                  <a:pt x="4192517" y="1657763"/>
                  <a:pt x="4186330" y="1624534"/>
                </a:cubicBezTo>
                <a:cubicBezTo>
                  <a:pt x="4198968" y="1632311"/>
                  <a:pt x="4194018" y="1664215"/>
                  <a:pt x="4206126" y="1686928"/>
                </a:cubicBezTo>
                <a:cubicBezTo>
                  <a:pt x="4192692" y="1684453"/>
                  <a:pt x="4217881" y="1724841"/>
                  <a:pt x="4199763" y="1717064"/>
                </a:cubicBezTo>
                <a:cubicBezTo>
                  <a:pt x="4212843" y="1744902"/>
                  <a:pt x="4213108" y="1755684"/>
                  <a:pt x="4214611" y="1786086"/>
                </a:cubicBezTo>
                <a:cubicBezTo>
                  <a:pt x="4240858" y="1803496"/>
                  <a:pt x="4238560" y="1880030"/>
                  <a:pt x="4251994" y="1900180"/>
                </a:cubicBezTo>
                <a:cubicBezTo>
                  <a:pt x="4255529" y="1925455"/>
                  <a:pt x="4259240" y="1951526"/>
                  <a:pt x="4262952" y="1978393"/>
                </a:cubicBezTo>
                <a:cubicBezTo>
                  <a:pt x="4264808" y="1991826"/>
                  <a:pt x="4266663" y="2005347"/>
                  <a:pt x="4268520" y="2019134"/>
                </a:cubicBezTo>
                <a:cubicBezTo>
                  <a:pt x="4269492" y="2032921"/>
                  <a:pt x="4270376" y="2046884"/>
                  <a:pt x="4271348" y="2060936"/>
                </a:cubicBezTo>
                <a:cubicBezTo>
                  <a:pt x="4274706" y="2117320"/>
                  <a:pt x="4278241" y="2175913"/>
                  <a:pt x="4281865" y="2235391"/>
                </a:cubicBezTo>
                <a:cubicBezTo>
                  <a:pt x="4280539" y="2354522"/>
                  <a:pt x="4278772" y="2478160"/>
                  <a:pt x="4259240" y="2594729"/>
                </a:cubicBezTo>
                <a:close/>
                <a:moveTo>
                  <a:pt x="3518470" y="740506"/>
                </a:moveTo>
                <a:cubicBezTo>
                  <a:pt x="3514935" y="732994"/>
                  <a:pt x="3508925" y="718677"/>
                  <a:pt x="3499381" y="723272"/>
                </a:cubicBezTo>
                <a:cubicBezTo>
                  <a:pt x="3500618" y="726542"/>
                  <a:pt x="3513080" y="744483"/>
                  <a:pt x="3518470" y="740506"/>
                </a:cubicBezTo>
                <a:close/>
                <a:moveTo>
                  <a:pt x="1232176" y="4091911"/>
                </a:moveTo>
                <a:cubicBezTo>
                  <a:pt x="1230055" y="4095712"/>
                  <a:pt x="1207342" y="4074501"/>
                  <a:pt x="1206281" y="4089084"/>
                </a:cubicBezTo>
                <a:cubicBezTo>
                  <a:pt x="1218035" y="4096507"/>
                  <a:pt x="1243664" y="4102517"/>
                  <a:pt x="1232176" y="4091911"/>
                </a:cubicBezTo>
                <a:close/>
                <a:moveTo>
                  <a:pt x="1399118" y="4191158"/>
                </a:moveTo>
                <a:cubicBezTo>
                  <a:pt x="1380206" y="4186739"/>
                  <a:pt x="1371722" y="4167738"/>
                  <a:pt x="1364829" y="4182055"/>
                </a:cubicBezTo>
                <a:cubicBezTo>
                  <a:pt x="1375257" y="4184000"/>
                  <a:pt x="1395230" y="4196372"/>
                  <a:pt x="1399118" y="4191158"/>
                </a:cubicBezTo>
                <a:close/>
                <a:moveTo>
                  <a:pt x="1433232" y="4147323"/>
                </a:moveTo>
                <a:cubicBezTo>
                  <a:pt x="1428371" y="4141667"/>
                  <a:pt x="1406807" y="4133006"/>
                  <a:pt x="1404509" y="4140253"/>
                </a:cubicBezTo>
                <a:cubicBezTo>
                  <a:pt x="1413170" y="4141667"/>
                  <a:pt x="1430934" y="4152980"/>
                  <a:pt x="1433232" y="4147323"/>
                </a:cubicBezTo>
                <a:close/>
                <a:moveTo>
                  <a:pt x="1771447" y="4289875"/>
                </a:moveTo>
                <a:cubicBezTo>
                  <a:pt x="1765615" y="4288549"/>
                  <a:pt x="1766498" y="4284749"/>
                  <a:pt x="1767382" y="4280860"/>
                </a:cubicBezTo>
                <a:cubicBezTo>
                  <a:pt x="1758721" y="4279446"/>
                  <a:pt x="1751740" y="4279269"/>
                  <a:pt x="1746968" y="4280860"/>
                </a:cubicBezTo>
                <a:cubicBezTo>
                  <a:pt x="1739898" y="4288195"/>
                  <a:pt x="1766764" y="4295707"/>
                  <a:pt x="1771447" y="4289963"/>
                </a:cubicBezTo>
                <a:close/>
                <a:moveTo>
                  <a:pt x="1932911" y="4301717"/>
                </a:moveTo>
                <a:cubicBezTo>
                  <a:pt x="1910464" y="4300038"/>
                  <a:pt x="1897119" y="4293940"/>
                  <a:pt x="1893407" y="4283158"/>
                </a:cubicBezTo>
                <a:cubicBezTo>
                  <a:pt x="1906133" y="4285279"/>
                  <a:pt x="1910729" y="4287665"/>
                  <a:pt x="1918506" y="4281567"/>
                </a:cubicBezTo>
                <a:cubicBezTo>
                  <a:pt x="1908343" y="4280241"/>
                  <a:pt x="1905426" y="4275381"/>
                  <a:pt x="1898975" y="4272288"/>
                </a:cubicBezTo>
                <a:cubicBezTo>
                  <a:pt x="1872108" y="4276530"/>
                  <a:pt x="1858057" y="4284218"/>
                  <a:pt x="1823678" y="4274497"/>
                </a:cubicBezTo>
                <a:cubicBezTo>
                  <a:pt x="1836227" y="4297121"/>
                  <a:pt x="1877941" y="4291200"/>
                  <a:pt x="1917799" y="4300922"/>
                </a:cubicBezTo>
                <a:cubicBezTo>
                  <a:pt x="1917534" y="4306401"/>
                  <a:pt x="1903835" y="4303750"/>
                  <a:pt x="1907194" y="4311527"/>
                </a:cubicBezTo>
                <a:cubicBezTo>
                  <a:pt x="1924427" y="4313559"/>
                  <a:pt x="1936092" y="4312057"/>
                  <a:pt x="1932911" y="4301629"/>
                </a:cubicBezTo>
                <a:close/>
                <a:moveTo>
                  <a:pt x="4070468" y="2778993"/>
                </a:moveTo>
                <a:cubicBezTo>
                  <a:pt x="4068613" y="2783500"/>
                  <a:pt x="4066756" y="2787919"/>
                  <a:pt x="4064812" y="2792338"/>
                </a:cubicBezTo>
                <a:cubicBezTo>
                  <a:pt x="4065520" y="2796138"/>
                  <a:pt x="4067110" y="2798966"/>
                  <a:pt x="4068790" y="2801706"/>
                </a:cubicBezTo>
                <a:cubicBezTo>
                  <a:pt x="4069143" y="2794106"/>
                  <a:pt x="4078422" y="2776696"/>
                  <a:pt x="4072412" y="2776165"/>
                </a:cubicBezTo>
                <a:cubicBezTo>
                  <a:pt x="4071706" y="2778110"/>
                  <a:pt x="4071088" y="2778817"/>
                  <a:pt x="4070468" y="2778993"/>
                </a:cubicBezTo>
                <a:close/>
                <a:moveTo>
                  <a:pt x="4003832" y="3152913"/>
                </a:moveTo>
                <a:cubicBezTo>
                  <a:pt x="3993139" y="3170058"/>
                  <a:pt x="4001711" y="3179073"/>
                  <a:pt x="4009754" y="3172798"/>
                </a:cubicBezTo>
                <a:cubicBezTo>
                  <a:pt x="4019652" y="3150704"/>
                  <a:pt x="4016471" y="3153002"/>
                  <a:pt x="4027695" y="3134266"/>
                </a:cubicBezTo>
                <a:cubicBezTo>
                  <a:pt x="4012317" y="3130996"/>
                  <a:pt x="4012229" y="3173947"/>
                  <a:pt x="4003744" y="3152913"/>
                </a:cubicBezTo>
                <a:close/>
                <a:moveTo>
                  <a:pt x="2649908" y="4176841"/>
                </a:moveTo>
                <a:cubicBezTo>
                  <a:pt x="2660955" y="4172687"/>
                  <a:pt x="2685170" y="4168269"/>
                  <a:pt x="2686584" y="4161375"/>
                </a:cubicBezTo>
                <a:cubicBezTo>
                  <a:pt x="2667053" y="4167561"/>
                  <a:pt x="2654327" y="4161906"/>
                  <a:pt x="2649908" y="4176841"/>
                </a:cubicBezTo>
                <a:close/>
                <a:moveTo>
                  <a:pt x="2428349" y="4257441"/>
                </a:moveTo>
                <a:cubicBezTo>
                  <a:pt x="2398919" y="4266985"/>
                  <a:pt x="2369313" y="4260534"/>
                  <a:pt x="2354819" y="4275116"/>
                </a:cubicBezTo>
                <a:cubicBezTo>
                  <a:pt x="2386105" y="4275822"/>
                  <a:pt x="2399185" y="4279888"/>
                  <a:pt x="2427377" y="4277237"/>
                </a:cubicBezTo>
                <a:cubicBezTo>
                  <a:pt x="2422692" y="4268929"/>
                  <a:pt x="2428172" y="4263980"/>
                  <a:pt x="2428349" y="4257352"/>
                </a:cubicBezTo>
                <a:close/>
                <a:moveTo>
                  <a:pt x="2267415" y="4268929"/>
                </a:moveTo>
                <a:cubicBezTo>
                  <a:pt x="2267504" y="4274320"/>
                  <a:pt x="2251154" y="4272022"/>
                  <a:pt x="2253541" y="4278386"/>
                </a:cubicBezTo>
                <a:cubicBezTo>
                  <a:pt x="2256810" y="4279623"/>
                  <a:pt x="2270067" y="4288726"/>
                  <a:pt x="2273779" y="4279181"/>
                </a:cubicBezTo>
                <a:cubicBezTo>
                  <a:pt x="2256280" y="4281037"/>
                  <a:pt x="2284826" y="4267073"/>
                  <a:pt x="2267415" y="4268929"/>
                </a:cubicBezTo>
                <a:close/>
                <a:moveTo>
                  <a:pt x="2269890" y="4288107"/>
                </a:moveTo>
                <a:cubicBezTo>
                  <a:pt x="2273425" y="4298624"/>
                  <a:pt x="2308510" y="4285191"/>
                  <a:pt x="2316553" y="4292349"/>
                </a:cubicBezTo>
                <a:cubicBezTo>
                  <a:pt x="2318939" y="4285456"/>
                  <a:pt x="2332019" y="4282451"/>
                  <a:pt x="2334316" y="4275558"/>
                </a:cubicBezTo>
                <a:cubicBezTo>
                  <a:pt x="2307892" y="4273525"/>
                  <a:pt x="2292868" y="4292967"/>
                  <a:pt x="2269890" y="4288107"/>
                </a:cubicBezTo>
                <a:close/>
                <a:moveTo>
                  <a:pt x="2360741" y="4223681"/>
                </a:moveTo>
                <a:cubicBezTo>
                  <a:pt x="2361271" y="4226420"/>
                  <a:pt x="2357471" y="4227569"/>
                  <a:pt x="2356852" y="4229867"/>
                </a:cubicBezTo>
                <a:cubicBezTo>
                  <a:pt x="2385398" y="4221736"/>
                  <a:pt x="2379388" y="4211219"/>
                  <a:pt x="2357824" y="4207243"/>
                </a:cubicBezTo>
                <a:cubicBezTo>
                  <a:pt x="2344126" y="4211043"/>
                  <a:pt x="2308952" y="4215727"/>
                  <a:pt x="2280141" y="4222355"/>
                </a:cubicBezTo>
                <a:cubicBezTo>
                  <a:pt x="2251419" y="4229513"/>
                  <a:pt x="2228441" y="4234551"/>
                  <a:pt x="2239930" y="4248691"/>
                </a:cubicBezTo>
                <a:cubicBezTo>
                  <a:pt x="2266443" y="4245068"/>
                  <a:pt x="2281114" y="4239765"/>
                  <a:pt x="2296933" y="4235965"/>
                </a:cubicBezTo>
                <a:cubicBezTo>
                  <a:pt x="2312752" y="4231988"/>
                  <a:pt x="2329809" y="4228453"/>
                  <a:pt x="2360741" y="4223681"/>
                </a:cubicBezTo>
                <a:close/>
                <a:moveTo>
                  <a:pt x="2148019" y="4276707"/>
                </a:moveTo>
                <a:cubicBezTo>
                  <a:pt x="2127869" y="4291288"/>
                  <a:pt x="2212622" y="4290847"/>
                  <a:pt x="2248768" y="4281390"/>
                </a:cubicBezTo>
                <a:cubicBezTo>
                  <a:pt x="2206878" y="4272818"/>
                  <a:pt x="2173825" y="4286958"/>
                  <a:pt x="2148019" y="4276707"/>
                </a:cubicBezTo>
                <a:close/>
                <a:moveTo>
                  <a:pt x="2402366" y="4205564"/>
                </a:moveTo>
                <a:cubicBezTo>
                  <a:pt x="2393351" y="4208303"/>
                  <a:pt x="2381774" y="4209983"/>
                  <a:pt x="2384691" y="4216964"/>
                </a:cubicBezTo>
                <a:cubicBezTo>
                  <a:pt x="2393882" y="4220499"/>
                  <a:pt x="2403603" y="4212987"/>
                  <a:pt x="2402366" y="4205564"/>
                </a:cubicBezTo>
                <a:close/>
                <a:moveTo>
                  <a:pt x="2446466" y="4128765"/>
                </a:moveTo>
                <a:cubicBezTo>
                  <a:pt x="2454597" y="4126644"/>
                  <a:pt x="2462550" y="4124346"/>
                  <a:pt x="2470239" y="4121871"/>
                </a:cubicBezTo>
                <a:cubicBezTo>
                  <a:pt x="2485616" y="4116922"/>
                  <a:pt x="2499845" y="4111443"/>
                  <a:pt x="2511776" y="4105080"/>
                </a:cubicBezTo>
                <a:cubicBezTo>
                  <a:pt x="2506385" y="4106052"/>
                  <a:pt x="2505678" y="4102163"/>
                  <a:pt x="2505059" y="4098275"/>
                </a:cubicBezTo>
                <a:cubicBezTo>
                  <a:pt x="2481816" y="4104814"/>
                  <a:pt x="2460164" y="4109852"/>
                  <a:pt x="2439749" y="4113299"/>
                </a:cubicBezTo>
                <a:cubicBezTo>
                  <a:pt x="2419158" y="4115508"/>
                  <a:pt x="2400068" y="4117541"/>
                  <a:pt x="2382039" y="4119485"/>
                </a:cubicBezTo>
                <a:cubicBezTo>
                  <a:pt x="2346070" y="4123904"/>
                  <a:pt x="2314874" y="4130444"/>
                  <a:pt x="2285090" y="4148561"/>
                </a:cubicBezTo>
                <a:cubicBezTo>
                  <a:pt x="2294989" y="4148738"/>
                  <a:pt x="2315139" y="4140430"/>
                  <a:pt x="2318144" y="4146263"/>
                </a:cubicBezTo>
                <a:cubicBezTo>
                  <a:pt x="2319999" y="4151212"/>
                  <a:pt x="2313901" y="4153157"/>
                  <a:pt x="2315227" y="4157929"/>
                </a:cubicBezTo>
                <a:cubicBezTo>
                  <a:pt x="2323358" y="4155896"/>
                  <a:pt x="2339972" y="4161906"/>
                  <a:pt x="2343331" y="4153421"/>
                </a:cubicBezTo>
                <a:cubicBezTo>
                  <a:pt x="2333167" y="4156249"/>
                  <a:pt x="2316111" y="4149356"/>
                  <a:pt x="2327423" y="4144761"/>
                </a:cubicBezTo>
                <a:cubicBezTo>
                  <a:pt x="2353582" y="4141137"/>
                  <a:pt x="2387607" y="4137956"/>
                  <a:pt x="2421279" y="4132918"/>
                </a:cubicBezTo>
                <a:cubicBezTo>
                  <a:pt x="2429674" y="4131504"/>
                  <a:pt x="2438070" y="4130090"/>
                  <a:pt x="2446289" y="4128765"/>
                </a:cubicBezTo>
                <a:close/>
                <a:moveTo>
                  <a:pt x="1304290" y="3803540"/>
                </a:moveTo>
                <a:cubicBezTo>
                  <a:pt x="1305881" y="3804335"/>
                  <a:pt x="1308886" y="3805131"/>
                  <a:pt x="1315073" y="3806368"/>
                </a:cubicBezTo>
                <a:cubicBezTo>
                  <a:pt x="1315514" y="3805661"/>
                  <a:pt x="1315426" y="3805042"/>
                  <a:pt x="1315691" y="3804423"/>
                </a:cubicBezTo>
                <a:cubicBezTo>
                  <a:pt x="1315691" y="3804423"/>
                  <a:pt x="1315691" y="3804423"/>
                  <a:pt x="1315691" y="3804423"/>
                </a:cubicBezTo>
                <a:cubicBezTo>
                  <a:pt x="1313924" y="3803540"/>
                  <a:pt x="1311537" y="3803186"/>
                  <a:pt x="1309593" y="3803540"/>
                </a:cubicBezTo>
                <a:cubicBezTo>
                  <a:pt x="1307737" y="3803893"/>
                  <a:pt x="1306147" y="3803540"/>
                  <a:pt x="1304379" y="3803540"/>
                </a:cubicBezTo>
                <a:close/>
                <a:moveTo>
                  <a:pt x="1042697" y="3687855"/>
                </a:moveTo>
                <a:lnTo>
                  <a:pt x="1042697" y="3687855"/>
                </a:lnTo>
                <a:cubicBezTo>
                  <a:pt x="1041990" y="3688827"/>
                  <a:pt x="1041283" y="3689888"/>
                  <a:pt x="1040576" y="3690860"/>
                </a:cubicBezTo>
                <a:cubicBezTo>
                  <a:pt x="1039869" y="3691832"/>
                  <a:pt x="1039162" y="3692893"/>
                  <a:pt x="1038454" y="3693865"/>
                </a:cubicBezTo>
                <a:cubicBezTo>
                  <a:pt x="1039780" y="3694572"/>
                  <a:pt x="1041106" y="3695191"/>
                  <a:pt x="1042431" y="3695897"/>
                </a:cubicBezTo>
                <a:cubicBezTo>
                  <a:pt x="1043846" y="3694572"/>
                  <a:pt x="1045260" y="3693334"/>
                  <a:pt x="1046762" y="3692009"/>
                </a:cubicBezTo>
                <a:cubicBezTo>
                  <a:pt x="1045436" y="3690595"/>
                  <a:pt x="1044111" y="3689269"/>
                  <a:pt x="1042785" y="3687855"/>
                </a:cubicBezTo>
                <a:close/>
                <a:moveTo>
                  <a:pt x="1847010" y="643645"/>
                </a:moveTo>
                <a:cubicBezTo>
                  <a:pt x="1852577" y="643027"/>
                  <a:pt x="1858498" y="642143"/>
                  <a:pt x="1862210" y="643469"/>
                </a:cubicBezTo>
                <a:cubicBezTo>
                  <a:pt x="1863447" y="643469"/>
                  <a:pt x="1864773" y="643469"/>
                  <a:pt x="1866010" y="643469"/>
                </a:cubicBezTo>
                <a:cubicBezTo>
                  <a:pt x="1874759" y="642762"/>
                  <a:pt x="1880327" y="640729"/>
                  <a:pt x="1883774" y="637194"/>
                </a:cubicBezTo>
                <a:cubicBezTo>
                  <a:pt x="1871048" y="636133"/>
                  <a:pt x="1858587" y="637459"/>
                  <a:pt x="1847010" y="643734"/>
                </a:cubicBezTo>
                <a:close/>
                <a:moveTo>
                  <a:pt x="4152393" y="1702040"/>
                </a:moveTo>
                <a:cubicBezTo>
                  <a:pt x="4151687" y="1704249"/>
                  <a:pt x="4151333" y="1706901"/>
                  <a:pt x="4151156" y="1709728"/>
                </a:cubicBezTo>
                <a:cubicBezTo>
                  <a:pt x="4155752" y="1724222"/>
                  <a:pt x="4156901" y="1739777"/>
                  <a:pt x="4160700" y="1754359"/>
                </a:cubicBezTo>
                <a:cubicBezTo>
                  <a:pt x="4163970" y="1749675"/>
                  <a:pt x="4166710" y="1744372"/>
                  <a:pt x="4163175" y="1732176"/>
                </a:cubicBezTo>
                <a:cubicBezTo>
                  <a:pt x="4149300" y="1730409"/>
                  <a:pt x="4161496" y="1733060"/>
                  <a:pt x="4152305" y="1702040"/>
                </a:cubicBezTo>
                <a:close/>
                <a:moveTo>
                  <a:pt x="4167682" y="1772034"/>
                </a:moveTo>
                <a:cubicBezTo>
                  <a:pt x="4169185" y="1774685"/>
                  <a:pt x="4170775" y="1777248"/>
                  <a:pt x="4172720" y="1779723"/>
                </a:cubicBezTo>
                <a:cubicBezTo>
                  <a:pt x="4173427" y="1779899"/>
                  <a:pt x="4173868" y="1780341"/>
                  <a:pt x="4174576" y="1780518"/>
                </a:cubicBezTo>
                <a:cubicBezTo>
                  <a:pt x="4173162" y="1774508"/>
                  <a:pt x="4171659" y="1767527"/>
                  <a:pt x="4169980" y="1758070"/>
                </a:cubicBezTo>
                <a:cubicBezTo>
                  <a:pt x="4163352" y="1756214"/>
                  <a:pt x="4165208" y="1763727"/>
                  <a:pt x="4167682" y="1772034"/>
                </a:cubicBezTo>
                <a:close/>
                <a:moveTo>
                  <a:pt x="4165384" y="2409757"/>
                </a:moveTo>
                <a:cubicBezTo>
                  <a:pt x="4168566" y="2393319"/>
                  <a:pt x="4161761" y="2393584"/>
                  <a:pt x="4161054" y="2383775"/>
                </a:cubicBezTo>
                <a:cubicBezTo>
                  <a:pt x="4159110" y="2384924"/>
                  <a:pt x="4158138" y="2386868"/>
                  <a:pt x="4157696" y="2389254"/>
                </a:cubicBezTo>
                <a:cubicBezTo>
                  <a:pt x="4158138" y="2390668"/>
                  <a:pt x="4158315" y="2392347"/>
                  <a:pt x="4158845" y="2393761"/>
                </a:cubicBezTo>
                <a:cubicBezTo>
                  <a:pt x="4158402" y="2394380"/>
                  <a:pt x="4158138" y="2395440"/>
                  <a:pt x="4157784" y="2396147"/>
                </a:cubicBezTo>
                <a:cubicBezTo>
                  <a:pt x="4158402" y="2402599"/>
                  <a:pt x="4160259" y="2409757"/>
                  <a:pt x="4159640" y="2414706"/>
                </a:cubicBezTo>
                <a:cubicBezTo>
                  <a:pt x="4157961" y="2411083"/>
                  <a:pt x="4156193" y="2407548"/>
                  <a:pt x="4154337" y="2404190"/>
                </a:cubicBezTo>
                <a:cubicBezTo>
                  <a:pt x="4151598" y="2412762"/>
                  <a:pt x="4150007" y="2424074"/>
                  <a:pt x="4149035" y="2436182"/>
                </a:cubicBezTo>
                <a:cubicBezTo>
                  <a:pt x="4151333" y="2438833"/>
                  <a:pt x="4152659" y="2443164"/>
                  <a:pt x="4152128" y="2450410"/>
                </a:cubicBezTo>
                <a:cubicBezTo>
                  <a:pt x="4158845" y="2418772"/>
                  <a:pt x="4146649" y="2429995"/>
                  <a:pt x="4165384" y="2409846"/>
                </a:cubicBezTo>
                <a:close/>
                <a:moveTo>
                  <a:pt x="2434358" y="662116"/>
                </a:moveTo>
                <a:cubicBezTo>
                  <a:pt x="2432237" y="662646"/>
                  <a:pt x="2430116" y="663177"/>
                  <a:pt x="2427995" y="663707"/>
                </a:cubicBezTo>
                <a:cubicBezTo>
                  <a:pt x="2429056" y="665032"/>
                  <a:pt x="2430823" y="665739"/>
                  <a:pt x="2434005" y="665209"/>
                </a:cubicBezTo>
                <a:cubicBezTo>
                  <a:pt x="2434270" y="665209"/>
                  <a:pt x="2434447" y="663353"/>
                  <a:pt x="2434358" y="662116"/>
                </a:cubicBezTo>
                <a:close/>
                <a:moveTo>
                  <a:pt x="3750281" y="1179383"/>
                </a:moveTo>
                <a:cubicBezTo>
                  <a:pt x="3750281" y="1179383"/>
                  <a:pt x="3750281" y="1179736"/>
                  <a:pt x="3750281" y="1179913"/>
                </a:cubicBezTo>
                <a:cubicBezTo>
                  <a:pt x="3750899" y="1190518"/>
                  <a:pt x="3758324" y="1192639"/>
                  <a:pt x="3766631" y="1193258"/>
                </a:cubicBezTo>
                <a:cubicBezTo>
                  <a:pt x="3761505" y="1188132"/>
                  <a:pt x="3756026" y="1183624"/>
                  <a:pt x="3750281" y="1179383"/>
                </a:cubicBezTo>
                <a:close/>
                <a:moveTo>
                  <a:pt x="4155575" y="2380063"/>
                </a:moveTo>
                <a:cubicBezTo>
                  <a:pt x="4160347" y="2370341"/>
                  <a:pt x="4163794" y="2357969"/>
                  <a:pt x="4165738" y="2342415"/>
                </a:cubicBezTo>
                <a:cubicBezTo>
                  <a:pt x="4165119" y="2335433"/>
                  <a:pt x="4159022" y="2337996"/>
                  <a:pt x="4154868" y="2337112"/>
                </a:cubicBezTo>
                <a:cubicBezTo>
                  <a:pt x="4154072" y="2326065"/>
                  <a:pt x="4159287" y="2327391"/>
                  <a:pt x="4163617" y="2326949"/>
                </a:cubicBezTo>
                <a:cubicBezTo>
                  <a:pt x="4160789" y="2309450"/>
                  <a:pt x="4159375" y="2291156"/>
                  <a:pt x="4158845" y="2272244"/>
                </a:cubicBezTo>
                <a:cubicBezTo>
                  <a:pt x="4158845" y="2263760"/>
                  <a:pt x="4158668" y="2255187"/>
                  <a:pt x="4158579" y="2246526"/>
                </a:cubicBezTo>
                <a:cubicBezTo>
                  <a:pt x="4153365" y="2251740"/>
                  <a:pt x="4147621" y="2256955"/>
                  <a:pt x="4145677" y="2263318"/>
                </a:cubicBezTo>
                <a:cubicBezTo>
                  <a:pt x="4145500" y="2264025"/>
                  <a:pt x="4145146" y="2264732"/>
                  <a:pt x="4144882" y="2265439"/>
                </a:cubicBezTo>
                <a:cubicBezTo>
                  <a:pt x="4145588" y="2273835"/>
                  <a:pt x="4146295" y="2282142"/>
                  <a:pt x="4146914" y="2290449"/>
                </a:cubicBezTo>
                <a:cubicBezTo>
                  <a:pt x="4148151" y="2323502"/>
                  <a:pt x="4149742" y="2354964"/>
                  <a:pt x="4155486" y="2380151"/>
                </a:cubicBezTo>
                <a:close/>
                <a:moveTo>
                  <a:pt x="4157430" y="2221251"/>
                </a:moveTo>
                <a:cubicBezTo>
                  <a:pt x="4157430" y="2219836"/>
                  <a:pt x="4157255" y="2218423"/>
                  <a:pt x="4157166" y="2217009"/>
                </a:cubicBezTo>
                <a:cubicBezTo>
                  <a:pt x="4156812" y="2218423"/>
                  <a:pt x="4156812" y="2219836"/>
                  <a:pt x="4157430" y="2221251"/>
                </a:cubicBezTo>
                <a:close/>
                <a:moveTo>
                  <a:pt x="3916516" y="1338106"/>
                </a:moveTo>
                <a:cubicBezTo>
                  <a:pt x="3908563" y="1323789"/>
                  <a:pt x="3899990" y="1310975"/>
                  <a:pt x="3890800" y="1299839"/>
                </a:cubicBezTo>
                <a:cubicBezTo>
                  <a:pt x="3890004" y="1300016"/>
                  <a:pt x="3889209" y="1300105"/>
                  <a:pt x="3888679" y="1300458"/>
                </a:cubicBezTo>
                <a:cubicBezTo>
                  <a:pt x="3880725" y="1306644"/>
                  <a:pt x="3879664" y="1315659"/>
                  <a:pt x="3885762" y="1322287"/>
                </a:cubicBezTo>
                <a:cubicBezTo>
                  <a:pt x="3898400" y="1335897"/>
                  <a:pt x="3904940" y="1340227"/>
                  <a:pt x="3916516" y="1338106"/>
                </a:cubicBezTo>
                <a:close/>
                <a:moveTo>
                  <a:pt x="3857570" y="1265815"/>
                </a:moveTo>
                <a:cubicBezTo>
                  <a:pt x="3860840" y="1275182"/>
                  <a:pt x="3867114" y="1281457"/>
                  <a:pt x="3876660" y="1284197"/>
                </a:cubicBezTo>
                <a:cubicBezTo>
                  <a:pt x="3870473" y="1277568"/>
                  <a:pt x="3864110" y="1271470"/>
                  <a:pt x="3857570" y="1265815"/>
                </a:cubicBezTo>
                <a:close/>
                <a:moveTo>
                  <a:pt x="4148240" y="2460839"/>
                </a:moveTo>
                <a:cubicBezTo>
                  <a:pt x="4149389" y="2453857"/>
                  <a:pt x="4149830" y="2447052"/>
                  <a:pt x="4148858" y="2440777"/>
                </a:cubicBezTo>
                <a:cubicBezTo>
                  <a:pt x="4148504" y="2447405"/>
                  <a:pt x="4148240" y="2454122"/>
                  <a:pt x="4148240" y="2460839"/>
                </a:cubicBezTo>
                <a:close/>
                <a:moveTo>
                  <a:pt x="4211694" y="1966904"/>
                </a:moveTo>
                <a:cubicBezTo>
                  <a:pt x="4215140" y="1964164"/>
                  <a:pt x="4216378" y="1956652"/>
                  <a:pt x="4216201" y="1947726"/>
                </a:cubicBezTo>
                <a:cubicBezTo>
                  <a:pt x="4214080" y="1951703"/>
                  <a:pt x="4212136" y="1955768"/>
                  <a:pt x="4210722" y="1959834"/>
                </a:cubicBezTo>
                <a:cubicBezTo>
                  <a:pt x="4211075" y="1962131"/>
                  <a:pt x="4211517" y="1964694"/>
                  <a:pt x="4211782" y="1966904"/>
                </a:cubicBezTo>
                <a:close/>
                <a:moveTo>
                  <a:pt x="4209750" y="1913524"/>
                </a:moveTo>
                <a:cubicBezTo>
                  <a:pt x="4208158" y="1909106"/>
                  <a:pt x="4206303" y="1905305"/>
                  <a:pt x="4204447" y="1903184"/>
                </a:cubicBezTo>
                <a:cubicBezTo>
                  <a:pt x="4204093" y="1904598"/>
                  <a:pt x="4204359" y="1906808"/>
                  <a:pt x="4204270" y="1908575"/>
                </a:cubicBezTo>
                <a:cubicBezTo>
                  <a:pt x="4206303" y="1910696"/>
                  <a:pt x="4208158" y="1912376"/>
                  <a:pt x="4209750" y="1913613"/>
                </a:cubicBezTo>
                <a:close/>
                <a:moveTo>
                  <a:pt x="4186772" y="1851042"/>
                </a:moveTo>
                <a:cubicBezTo>
                  <a:pt x="4185004" y="1850512"/>
                  <a:pt x="4183237" y="1850070"/>
                  <a:pt x="4181558" y="1849893"/>
                </a:cubicBezTo>
                <a:cubicBezTo>
                  <a:pt x="4174576" y="1849187"/>
                  <a:pt x="4168302" y="1856610"/>
                  <a:pt x="4170422" y="1862178"/>
                </a:cubicBezTo>
                <a:cubicBezTo>
                  <a:pt x="4171041" y="1863769"/>
                  <a:pt x="4172543" y="1866331"/>
                  <a:pt x="4174311" y="1869248"/>
                </a:cubicBezTo>
                <a:cubicBezTo>
                  <a:pt x="4177227" y="1871899"/>
                  <a:pt x="4180055" y="1874727"/>
                  <a:pt x="4182794" y="1877997"/>
                </a:cubicBezTo>
                <a:cubicBezTo>
                  <a:pt x="4183325" y="1879941"/>
                  <a:pt x="4183679" y="1881886"/>
                  <a:pt x="4184209" y="1883741"/>
                </a:cubicBezTo>
                <a:cubicBezTo>
                  <a:pt x="4186330" y="1886746"/>
                  <a:pt x="4188539" y="1889663"/>
                  <a:pt x="4190837" y="1892667"/>
                </a:cubicBezTo>
                <a:cubicBezTo>
                  <a:pt x="4193135" y="1892314"/>
                  <a:pt x="4194902" y="1889928"/>
                  <a:pt x="4195610" y="1883211"/>
                </a:cubicBezTo>
                <a:cubicBezTo>
                  <a:pt x="4190571" y="1885244"/>
                  <a:pt x="4180850" y="1867215"/>
                  <a:pt x="4187655" y="1852191"/>
                </a:cubicBezTo>
                <a:cubicBezTo>
                  <a:pt x="4187390" y="1851838"/>
                  <a:pt x="4187213" y="1851396"/>
                  <a:pt x="4186860" y="1851042"/>
                </a:cubicBezTo>
                <a:close/>
                <a:moveTo>
                  <a:pt x="4147532" y="1695588"/>
                </a:moveTo>
                <a:cubicBezTo>
                  <a:pt x="4147179" y="1697356"/>
                  <a:pt x="4147268" y="1699212"/>
                  <a:pt x="4148151" y="1701333"/>
                </a:cubicBezTo>
                <a:cubicBezTo>
                  <a:pt x="4148328" y="1701863"/>
                  <a:pt x="4148504" y="1702305"/>
                  <a:pt x="4148681" y="1702835"/>
                </a:cubicBezTo>
                <a:cubicBezTo>
                  <a:pt x="4148328" y="1700538"/>
                  <a:pt x="4147886" y="1698063"/>
                  <a:pt x="4147444" y="1695588"/>
                </a:cubicBezTo>
                <a:close/>
                <a:moveTo>
                  <a:pt x="1907105" y="641348"/>
                </a:moveTo>
                <a:cubicBezTo>
                  <a:pt x="1909580" y="642673"/>
                  <a:pt x="1912408" y="643469"/>
                  <a:pt x="1915501" y="643734"/>
                </a:cubicBezTo>
                <a:cubicBezTo>
                  <a:pt x="1912673" y="642850"/>
                  <a:pt x="1909845" y="642143"/>
                  <a:pt x="1907105" y="641348"/>
                </a:cubicBezTo>
                <a:close/>
                <a:moveTo>
                  <a:pt x="2551898" y="4177548"/>
                </a:moveTo>
                <a:cubicBezTo>
                  <a:pt x="2564890" y="4169948"/>
                  <a:pt x="2583626" y="4179139"/>
                  <a:pt x="2579649" y="4167297"/>
                </a:cubicBezTo>
                <a:cubicBezTo>
                  <a:pt x="2566923" y="4168534"/>
                  <a:pt x="2556760" y="4169241"/>
                  <a:pt x="2551898" y="4177548"/>
                </a:cubicBezTo>
                <a:close/>
                <a:moveTo>
                  <a:pt x="3613475" y="3683259"/>
                </a:moveTo>
                <a:cubicBezTo>
                  <a:pt x="3616656" y="3687590"/>
                  <a:pt x="3621959" y="3682906"/>
                  <a:pt x="3625317" y="3686706"/>
                </a:cubicBezTo>
                <a:cubicBezTo>
                  <a:pt x="3636806" y="3668942"/>
                  <a:pt x="3656426" y="3662845"/>
                  <a:pt x="3651035" y="3653742"/>
                </a:cubicBezTo>
                <a:cubicBezTo>
                  <a:pt x="3639369" y="3660105"/>
                  <a:pt x="3626289" y="3672301"/>
                  <a:pt x="3613475" y="3683259"/>
                </a:cubicBezTo>
                <a:close/>
                <a:moveTo>
                  <a:pt x="3664291" y="3651179"/>
                </a:moveTo>
                <a:cubicBezTo>
                  <a:pt x="3671980" y="3648351"/>
                  <a:pt x="3692660" y="3627052"/>
                  <a:pt x="3686385" y="3621926"/>
                </a:cubicBezTo>
                <a:cubicBezTo>
                  <a:pt x="3682055" y="3626169"/>
                  <a:pt x="3679226" y="3623429"/>
                  <a:pt x="3676487" y="3620601"/>
                </a:cubicBezTo>
                <a:cubicBezTo>
                  <a:pt x="3665440" y="3633504"/>
                  <a:pt x="3660668" y="3643932"/>
                  <a:pt x="3664291" y="3651179"/>
                </a:cubicBezTo>
                <a:close/>
                <a:moveTo>
                  <a:pt x="4077980" y="2759374"/>
                </a:moveTo>
                <a:cubicBezTo>
                  <a:pt x="4079571" y="2760611"/>
                  <a:pt x="4080897" y="2759816"/>
                  <a:pt x="4084079" y="2752304"/>
                </a:cubicBezTo>
                <a:cubicBezTo>
                  <a:pt x="4083283" y="2751597"/>
                  <a:pt x="4082135" y="2751243"/>
                  <a:pt x="4081162" y="2750625"/>
                </a:cubicBezTo>
                <a:cubicBezTo>
                  <a:pt x="4080101" y="2753541"/>
                  <a:pt x="4079041" y="2756457"/>
                  <a:pt x="4077980" y="2759374"/>
                </a:cubicBezTo>
                <a:close/>
                <a:moveTo>
                  <a:pt x="4144970" y="2527475"/>
                </a:moveTo>
                <a:cubicBezTo>
                  <a:pt x="4143202" y="2528447"/>
                  <a:pt x="4141523" y="2529596"/>
                  <a:pt x="4140020" y="2531186"/>
                </a:cubicBezTo>
                <a:cubicBezTo>
                  <a:pt x="4140640" y="2534810"/>
                  <a:pt x="4141081" y="2538875"/>
                  <a:pt x="4141435" y="2542940"/>
                </a:cubicBezTo>
                <a:cubicBezTo>
                  <a:pt x="4143290" y="2537549"/>
                  <a:pt x="4144705" y="2532335"/>
                  <a:pt x="4145059" y="2527475"/>
                </a:cubicBezTo>
                <a:close/>
                <a:moveTo>
                  <a:pt x="4154249" y="2508739"/>
                </a:moveTo>
                <a:cubicBezTo>
                  <a:pt x="4153454" y="2491770"/>
                  <a:pt x="4155575" y="2483993"/>
                  <a:pt x="4156901" y="2460927"/>
                </a:cubicBezTo>
                <a:cubicBezTo>
                  <a:pt x="4152482" y="2470648"/>
                  <a:pt x="4150538" y="2477719"/>
                  <a:pt x="4148858" y="2485142"/>
                </a:cubicBezTo>
                <a:cubicBezTo>
                  <a:pt x="4149477" y="2494333"/>
                  <a:pt x="4150272" y="2502818"/>
                  <a:pt x="4151333" y="2509357"/>
                </a:cubicBezTo>
                <a:cubicBezTo>
                  <a:pt x="4152305" y="2509357"/>
                  <a:pt x="4153188" y="2509004"/>
                  <a:pt x="4154160" y="2508739"/>
                </a:cubicBezTo>
                <a:close/>
                <a:moveTo>
                  <a:pt x="4219648" y="2070304"/>
                </a:moveTo>
                <a:cubicBezTo>
                  <a:pt x="4227602" y="2057313"/>
                  <a:pt x="4233965" y="2020460"/>
                  <a:pt x="4218676" y="2014450"/>
                </a:cubicBezTo>
                <a:cubicBezTo>
                  <a:pt x="4220974" y="2030181"/>
                  <a:pt x="4220179" y="2043172"/>
                  <a:pt x="4217527" y="2055810"/>
                </a:cubicBezTo>
                <a:cubicBezTo>
                  <a:pt x="4218233" y="2060671"/>
                  <a:pt x="4219030" y="2065531"/>
                  <a:pt x="4219648" y="2070392"/>
                </a:cubicBezTo>
                <a:close/>
                <a:moveTo>
                  <a:pt x="4223448" y="2008352"/>
                </a:moveTo>
                <a:cubicBezTo>
                  <a:pt x="4221151" y="1994830"/>
                  <a:pt x="4218145" y="1983342"/>
                  <a:pt x="4213196" y="1977420"/>
                </a:cubicBezTo>
                <a:cubicBezTo>
                  <a:pt x="4210192" y="1986081"/>
                  <a:pt x="4213638" y="2014273"/>
                  <a:pt x="4223448" y="2008352"/>
                </a:cubicBezTo>
                <a:close/>
                <a:moveTo>
                  <a:pt x="4164147" y="1677206"/>
                </a:moveTo>
                <a:cubicBezTo>
                  <a:pt x="4162645" y="1678974"/>
                  <a:pt x="4160877" y="1680653"/>
                  <a:pt x="4159022" y="1682244"/>
                </a:cubicBezTo>
                <a:cubicBezTo>
                  <a:pt x="4163529" y="1687193"/>
                  <a:pt x="4167153" y="1691346"/>
                  <a:pt x="4165827" y="1698151"/>
                </a:cubicBezTo>
                <a:cubicBezTo>
                  <a:pt x="4163263" y="1699565"/>
                  <a:pt x="4154514" y="1677383"/>
                  <a:pt x="4156458" y="1695323"/>
                </a:cubicBezTo>
                <a:cubicBezTo>
                  <a:pt x="4165473" y="1697444"/>
                  <a:pt x="4159287" y="1712380"/>
                  <a:pt x="4163352" y="1721129"/>
                </a:cubicBezTo>
                <a:lnTo>
                  <a:pt x="4174045" y="1718124"/>
                </a:lnTo>
                <a:cubicBezTo>
                  <a:pt x="4176078" y="1701510"/>
                  <a:pt x="4171129" y="1688253"/>
                  <a:pt x="4164235" y="1677206"/>
                </a:cubicBezTo>
                <a:close/>
                <a:moveTo>
                  <a:pt x="4152570" y="1607212"/>
                </a:moveTo>
                <a:cubicBezTo>
                  <a:pt x="4150891" y="1609687"/>
                  <a:pt x="4148681" y="1611719"/>
                  <a:pt x="4146119" y="1611984"/>
                </a:cubicBezTo>
                <a:cubicBezTo>
                  <a:pt x="4145854" y="1611984"/>
                  <a:pt x="4145588" y="1611984"/>
                  <a:pt x="4145234" y="1611984"/>
                </a:cubicBezTo>
                <a:cubicBezTo>
                  <a:pt x="4147444" y="1619408"/>
                  <a:pt x="4149212" y="1628776"/>
                  <a:pt x="4152836" y="1629218"/>
                </a:cubicBezTo>
                <a:cubicBezTo>
                  <a:pt x="4151687" y="1620822"/>
                  <a:pt x="4159640" y="1621971"/>
                  <a:pt x="4152570" y="1607212"/>
                </a:cubicBezTo>
                <a:close/>
                <a:moveTo>
                  <a:pt x="4104229" y="1582820"/>
                </a:moveTo>
                <a:cubicBezTo>
                  <a:pt x="4102195" y="1592542"/>
                  <a:pt x="4111740" y="1598286"/>
                  <a:pt x="4113066" y="1605710"/>
                </a:cubicBezTo>
                <a:cubicBezTo>
                  <a:pt x="4114303" y="1612338"/>
                  <a:pt x="4106879" y="1620204"/>
                  <a:pt x="4105024" y="1627980"/>
                </a:cubicBezTo>
                <a:cubicBezTo>
                  <a:pt x="4104405" y="1630720"/>
                  <a:pt x="4108559" y="1637437"/>
                  <a:pt x="4111033" y="1637702"/>
                </a:cubicBezTo>
                <a:cubicBezTo>
                  <a:pt x="4119782" y="1638674"/>
                  <a:pt x="4128620" y="1638939"/>
                  <a:pt x="4137370" y="1639116"/>
                </a:cubicBezTo>
                <a:cubicBezTo>
                  <a:pt x="4136751" y="1635758"/>
                  <a:pt x="4136132" y="1632399"/>
                  <a:pt x="4135513" y="1629129"/>
                </a:cubicBezTo>
                <a:cubicBezTo>
                  <a:pt x="4119606" y="1617817"/>
                  <a:pt x="4132774" y="1609510"/>
                  <a:pt x="4139579" y="1633371"/>
                </a:cubicBezTo>
                <a:cubicBezTo>
                  <a:pt x="4141435" y="1631692"/>
                  <a:pt x="4140816" y="1627362"/>
                  <a:pt x="4143467" y="1626567"/>
                </a:cubicBezTo>
                <a:cubicBezTo>
                  <a:pt x="4143290" y="1620822"/>
                  <a:pt x="4142584" y="1616050"/>
                  <a:pt x="4141700" y="1611896"/>
                </a:cubicBezTo>
                <a:cubicBezTo>
                  <a:pt x="4136397" y="1611543"/>
                  <a:pt x="4131889" y="1609333"/>
                  <a:pt x="4130742" y="1603942"/>
                </a:cubicBezTo>
                <a:cubicBezTo>
                  <a:pt x="4128444" y="1592277"/>
                  <a:pt x="4122080" y="1584411"/>
                  <a:pt x="4112713" y="1578225"/>
                </a:cubicBezTo>
                <a:cubicBezTo>
                  <a:pt x="4111475" y="1577429"/>
                  <a:pt x="4108912" y="1576987"/>
                  <a:pt x="4107851" y="1577695"/>
                </a:cubicBezTo>
                <a:cubicBezTo>
                  <a:pt x="4106173" y="1578755"/>
                  <a:pt x="4104582" y="1580876"/>
                  <a:pt x="4104140" y="1582820"/>
                </a:cubicBezTo>
                <a:close/>
                <a:moveTo>
                  <a:pt x="3997469" y="1380615"/>
                </a:moveTo>
                <a:cubicBezTo>
                  <a:pt x="3997735" y="1384062"/>
                  <a:pt x="3998089" y="1387420"/>
                  <a:pt x="3998618" y="1390778"/>
                </a:cubicBezTo>
                <a:cubicBezTo>
                  <a:pt x="4000739" y="1394490"/>
                  <a:pt x="4002860" y="1398556"/>
                  <a:pt x="4004893" y="1403328"/>
                </a:cubicBezTo>
                <a:cubicBezTo>
                  <a:pt x="4008251" y="1401472"/>
                  <a:pt x="4011434" y="1402974"/>
                  <a:pt x="4014704" y="1404565"/>
                </a:cubicBezTo>
                <a:cubicBezTo>
                  <a:pt x="4009136" y="1396788"/>
                  <a:pt x="4002860" y="1388039"/>
                  <a:pt x="3997469" y="1380615"/>
                </a:cubicBezTo>
                <a:close/>
                <a:moveTo>
                  <a:pt x="3639899" y="894811"/>
                </a:moveTo>
                <a:cubicBezTo>
                  <a:pt x="3646793" y="909128"/>
                  <a:pt x="3652184" y="924240"/>
                  <a:pt x="3663672" y="926538"/>
                </a:cubicBezTo>
                <a:cubicBezTo>
                  <a:pt x="3664291" y="925831"/>
                  <a:pt x="3664557" y="924947"/>
                  <a:pt x="3664909" y="924152"/>
                </a:cubicBezTo>
                <a:cubicBezTo>
                  <a:pt x="3662877" y="921766"/>
                  <a:pt x="3660756" y="919291"/>
                  <a:pt x="3658724" y="916905"/>
                </a:cubicBezTo>
                <a:cubicBezTo>
                  <a:pt x="3652095" y="909658"/>
                  <a:pt x="3645997" y="902234"/>
                  <a:pt x="3639899" y="894811"/>
                </a:cubicBezTo>
                <a:close/>
                <a:moveTo>
                  <a:pt x="3464561" y="856809"/>
                </a:moveTo>
                <a:cubicBezTo>
                  <a:pt x="3466858" y="857781"/>
                  <a:pt x="3469156" y="858753"/>
                  <a:pt x="3471365" y="859549"/>
                </a:cubicBezTo>
                <a:cubicBezTo>
                  <a:pt x="3470747" y="858223"/>
                  <a:pt x="3470129" y="856897"/>
                  <a:pt x="3469067" y="856279"/>
                </a:cubicBezTo>
                <a:cubicBezTo>
                  <a:pt x="3467212" y="855130"/>
                  <a:pt x="3465445" y="855572"/>
                  <a:pt x="3464561" y="856809"/>
                </a:cubicBezTo>
                <a:close/>
                <a:moveTo>
                  <a:pt x="1764113" y="656106"/>
                </a:moveTo>
                <a:cubicBezTo>
                  <a:pt x="1764113" y="656106"/>
                  <a:pt x="1764643" y="657079"/>
                  <a:pt x="1764996" y="657432"/>
                </a:cubicBezTo>
                <a:cubicBezTo>
                  <a:pt x="1774276" y="669275"/>
                  <a:pt x="1780462" y="669540"/>
                  <a:pt x="1797695" y="660614"/>
                </a:cubicBezTo>
                <a:cubicBezTo>
                  <a:pt x="1801142" y="658846"/>
                  <a:pt x="1805119" y="657874"/>
                  <a:pt x="1808831" y="656637"/>
                </a:cubicBezTo>
                <a:cubicBezTo>
                  <a:pt x="1812543" y="667772"/>
                  <a:pt x="1819878" y="672014"/>
                  <a:pt x="1830483" y="664944"/>
                </a:cubicBezTo>
                <a:cubicBezTo>
                  <a:pt x="1836846" y="660790"/>
                  <a:pt x="1843297" y="656106"/>
                  <a:pt x="1846656" y="649036"/>
                </a:cubicBezTo>
                <a:cubicBezTo>
                  <a:pt x="1837465" y="648771"/>
                  <a:pt x="1828450" y="648506"/>
                  <a:pt x="1819701" y="648506"/>
                </a:cubicBezTo>
                <a:cubicBezTo>
                  <a:pt x="1817845" y="652483"/>
                  <a:pt x="1814664" y="655399"/>
                  <a:pt x="1809361" y="655399"/>
                </a:cubicBezTo>
                <a:cubicBezTo>
                  <a:pt x="1809361" y="653102"/>
                  <a:pt x="1809273" y="650892"/>
                  <a:pt x="1809096" y="648683"/>
                </a:cubicBezTo>
                <a:cubicBezTo>
                  <a:pt x="1793895" y="649125"/>
                  <a:pt x="1779048" y="650981"/>
                  <a:pt x="1764201" y="656018"/>
                </a:cubicBezTo>
                <a:close/>
                <a:moveTo>
                  <a:pt x="1619175" y="684475"/>
                </a:moveTo>
                <a:cubicBezTo>
                  <a:pt x="1624831" y="690927"/>
                  <a:pt x="1631283" y="695169"/>
                  <a:pt x="1642684" y="686861"/>
                </a:cubicBezTo>
                <a:cubicBezTo>
                  <a:pt x="1658945" y="675107"/>
                  <a:pt x="1682541" y="690662"/>
                  <a:pt x="1697300" y="671926"/>
                </a:cubicBezTo>
                <a:cubicBezTo>
                  <a:pt x="1699333" y="669363"/>
                  <a:pt x="1705342" y="669098"/>
                  <a:pt x="1709496" y="669275"/>
                </a:cubicBezTo>
                <a:cubicBezTo>
                  <a:pt x="1716389" y="669451"/>
                  <a:pt x="1720631" y="667507"/>
                  <a:pt x="1723901" y="664679"/>
                </a:cubicBezTo>
                <a:cubicBezTo>
                  <a:pt x="1710998" y="664767"/>
                  <a:pt x="1696681" y="666005"/>
                  <a:pt x="1681569" y="668921"/>
                </a:cubicBezTo>
                <a:cubicBezTo>
                  <a:pt x="1661596" y="672544"/>
                  <a:pt x="1640120" y="677493"/>
                  <a:pt x="1619264" y="684564"/>
                </a:cubicBezTo>
                <a:close/>
                <a:moveTo>
                  <a:pt x="601434" y="3290427"/>
                </a:moveTo>
                <a:cubicBezTo>
                  <a:pt x="600904" y="3287069"/>
                  <a:pt x="598252" y="3284064"/>
                  <a:pt x="596573" y="3280882"/>
                </a:cubicBezTo>
                <a:cubicBezTo>
                  <a:pt x="596573" y="3280882"/>
                  <a:pt x="596573" y="3280882"/>
                  <a:pt x="596573" y="3280882"/>
                </a:cubicBezTo>
                <a:cubicBezTo>
                  <a:pt x="596573" y="3280882"/>
                  <a:pt x="596573" y="3280882"/>
                  <a:pt x="596573" y="3280882"/>
                </a:cubicBezTo>
                <a:cubicBezTo>
                  <a:pt x="595601" y="3282473"/>
                  <a:pt x="594276" y="3283975"/>
                  <a:pt x="593127" y="3285566"/>
                </a:cubicBezTo>
                <a:cubicBezTo>
                  <a:pt x="591978" y="3287157"/>
                  <a:pt x="591094" y="3288660"/>
                  <a:pt x="590829" y="3290339"/>
                </a:cubicBezTo>
                <a:cubicBezTo>
                  <a:pt x="590387" y="3293520"/>
                  <a:pt x="592154" y="3299707"/>
                  <a:pt x="594010" y="3300148"/>
                </a:cubicBezTo>
                <a:cubicBezTo>
                  <a:pt x="601610" y="3301828"/>
                  <a:pt x="602229" y="3295641"/>
                  <a:pt x="601434" y="3290427"/>
                </a:cubicBezTo>
                <a:close/>
                <a:moveTo>
                  <a:pt x="642264" y="3449681"/>
                </a:moveTo>
                <a:cubicBezTo>
                  <a:pt x="642264" y="3449681"/>
                  <a:pt x="642264" y="3449062"/>
                  <a:pt x="642264" y="3448709"/>
                </a:cubicBezTo>
                <a:cubicBezTo>
                  <a:pt x="641910" y="3448532"/>
                  <a:pt x="641645" y="3448356"/>
                  <a:pt x="641291" y="3448267"/>
                </a:cubicBezTo>
                <a:cubicBezTo>
                  <a:pt x="640850" y="3443494"/>
                  <a:pt x="640408" y="3438811"/>
                  <a:pt x="633338" y="3439783"/>
                </a:cubicBezTo>
                <a:cubicBezTo>
                  <a:pt x="632896" y="3439783"/>
                  <a:pt x="632189" y="3443671"/>
                  <a:pt x="632631" y="3444025"/>
                </a:cubicBezTo>
                <a:cubicBezTo>
                  <a:pt x="635370" y="3445704"/>
                  <a:pt x="638375" y="3446941"/>
                  <a:pt x="641291" y="3448267"/>
                </a:cubicBezTo>
                <a:cubicBezTo>
                  <a:pt x="641291" y="3448709"/>
                  <a:pt x="641291" y="3449151"/>
                  <a:pt x="641468" y="3449592"/>
                </a:cubicBezTo>
                <a:cubicBezTo>
                  <a:pt x="641822" y="3449592"/>
                  <a:pt x="641999" y="3449681"/>
                  <a:pt x="642352" y="3449681"/>
                </a:cubicBezTo>
                <a:cubicBezTo>
                  <a:pt x="642617" y="3455514"/>
                  <a:pt x="642617" y="3461435"/>
                  <a:pt x="643324" y="3467268"/>
                </a:cubicBezTo>
                <a:cubicBezTo>
                  <a:pt x="643501" y="3468947"/>
                  <a:pt x="645887" y="3470361"/>
                  <a:pt x="647301" y="3471952"/>
                </a:cubicBezTo>
                <a:cubicBezTo>
                  <a:pt x="649687" y="3469477"/>
                  <a:pt x="653399" y="3467445"/>
                  <a:pt x="654106" y="3464617"/>
                </a:cubicBezTo>
                <a:cubicBezTo>
                  <a:pt x="656581" y="3454718"/>
                  <a:pt x="651897" y="3449946"/>
                  <a:pt x="642352" y="3449769"/>
                </a:cubicBezTo>
                <a:close/>
                <a:moveTo>
                  <a:pt x="704746" y="3495283"/>
                </a:moveTo>
                <a:cubicBezTo>
                  <a:pt x="701211" y="3493250"/>
                  <a:pt x="697764" y="3489716"/>
                  <a:pt x="694229" y="3489539"/>
                </a:cubicBezTo>
                <a:cubicBezTo>
                  <a:pt x="690782" y="3489450"/>
                  <a:pt x="687159" y="3492809"/>
                  <a:pt x="683535" y="3494576"/>
                </a:cubicBezTo>
                <a:cubicBezTo>
                  <a:pt x="686894" y="3496520"/>
                  <a:pt x="690164" y="3498553"/>
                  <a:pt x="693522" y="3500497"/>
                </a:cubicBezTo>
                <a:lnTo>
                  <a:pt x="693522" y="3500497"/>
                </a:lnTo>
                <a:cubicBezTo>
                  <a:pt x="697234" y="3498730"/>
                  <a:pt x="700945" y="3496963"/>
                  <a:pt x="704746" y="3495195"/>
                </a:cubicBezTo>
                <a:close/>
                <a:moveTo>
                  <a:pt x="720918" y="3528159"/>
                </a:moveTo>
                <a:cubicBezTo>
                  <a:pt x="720918" y="3528159"/>
                  <a:pt x="720918" y="3527540"/>
                  <a:pt x="720918" y="3527187"/>
                </a:cubicBezTo>
                <a:cubicBezTo>
                  <a:pt x="730198" y="3527982"/>
                  <a:pt x="734529" y="3520647"/>
                  <a:pt x="739389" y="3514903"/>
                </a:cubicBezTo>
                <a:cubicBezTo>
                  <a:pt x="741422" y="3512516"/>
                  <a:pt x="742482" y="3508628"/>
                  <a:pt x="742659" y="3505358"/>
                </a:cubicBezTo>
                <a:cubicBezTo>
                  <a:pt x="742836" y="3501735"/>
                  <a:pt x="730021" y="3501558"/>
                  <a:pt x="726221" y="3505182"/>
                </a:cubicBezTo>
                <a:cubicBezTo>
                  <a:pt x="719682" y="3511367"/>
                  <a:pt x="720565" y="3519322"/>
                  <a:pt x="720918" y="3527187"/>
                </a:cubicBezTo>
                <a:cubicBezTo>
                  <a:pt x="720565" y="3527187"/>
                  <a:pt x="720388" y="3527276"/>
                  <a:pt x="720035" y="3527187"/>
                </a:cubicBezTo>
                <a:cubicBezTo>
                  <a:pt x="720035" y="3527629"/>
                  <a:pt x="720035" y="3528071"/>
                  <a:pt x="719946" y="3528601"/>
                </a:cubicBezTo>
                <a:cubicBezTo>
                  <a:pt x="717030" y="3529927"/>
                  <a:pt x="714025" y="3531076"/>
                  <a:pt x="711197" y="3532755"/>
                </a:cubicBezTo>
                <a:cubicBezTo>
                  <a:pt x="710667" y="3533020"/>
                  <a:pt x="711374" y="3536997"/>
                  <a:pt x="711904" y="3537085"/>
                </a:cubicBezTo>
                <a:cubicBezTo>
                  <a:pt x="719239" y="3538323"/>
                  <a:pt x="719593" y="3533461"/>
                  <a:pt x="719946" y="3528601"/>
                </a:cubicBezTo>
                <a:cubicBezTo>
                  <a:pt x="720300" y="3528425"/>
                  <a:pt x="720654" y="3528248"/>
                  <a:pt x="721007" y="3528071"/>
                </a:cubicBezTo>
                <a:close/>
                <a:moveTo>
                  <a:pt x="771293" y="3534523"/>
                </a:moveTo>
                <a:cubicBezTo>
                  <a:pt x="771293" y="3534523"/>
                  <a:pt x="770498" y="3533550"/>
                  <a:pt x="770144" y="3533108"/>
                </a:cubicBezTo>
                <a:cubicBezTo>
                  <a:pt x="768995" y="3532136"/>
                  <a:pt x="768112" y="3531164"/>
                  <a:pt x="766963" y="3530192"/>
                </a:cubicBezTo>
                <a:cubicBezTo>
                  <a:pt x="766963" y="3530192"/>
                  <a:pt x="766874" y="3530015"/>
                  <a:pt x="766786" y="3530015"/>
                </a:cubicBezTo>
                <a:cubicBezTo>
                  <a:pt x="762809" y="3529043"/>
                  <a:pt x="756093" y="3527276"/>
                  <a:pt x="754767" y="3529043"/>
                </a:cubicBezTo>
                <a:cubicBezTo>
                  <a:pt x="739566" y="3549370"/>
                  <a:pt x="728696" y="3572170"/>
                  <a:pt x="722421" y="3596828"/>
                </a:cubicBezTo>
                <a:cubicBezTo>
                  <a:pt x="721891" y="3598860"/>
                  <a:pt x="726928" y="3603986"/>
                  <a:pt x="730110" y="3604870"/>
                </a:cubicBezTo>
                <a:cubicBezTo>
                  <a:pt x="733468" y="3605842"/>
                  <a:pt x="741157" y="3603721"/>
                  <a:pt x="741245" y="3602484"/>
                </a:cubicBezTo>
                <a:cubicBezTo>
                  <a:pt x="743366" y="3577738"/>
                  <a:pt x="762544" y="3561742"/>
                  <a:pt x="771823" y="3540708"/>
                </a:cubicBezTo>
                <a:cubicBezTo>
                  <a:pt x="772530" y="3539029"/>
                  <a:pt x="771558" y="3536555"/>
                  <a:pt x="771293" y="3534523"/>
                </a:cubicBezTo>
                <a:close/>
                <a:moveTo>
                  <a:pt x="982513" y="3717461"/>
                </a:moveTo>
                <a:cubicBezTo>
                  <a:pt x="982513" y="3716401"/>
                  <a:pt x="982159" y="3715517"/>
                  <a:pt x="982247" y="3714368"/>
                </a:cubicBezTo>
                <a:cubicBezTo>
                  <a:pt x="983396" y="3704558"/>
                  <a:pt x="978624" y="3697576"/>
                  <a:pt x="967489" y="3699344"/>
                </a:cubicBezTo>
                <a:cubicBezTo>
                  <a:pt x="961214" y="3700316"/>
                  <a:pt x="958562" y="3703940"/>
                  <a:pt x="957149" y="3708270"/>
                </a:cubicBezTo>
                <a:cubicBezTo>
                  <a:pt x="962009" y="3709949"/>
                  <a:pt x="965368" y="3707917"/>
                  <a:pt x="967489" y="3703144"/>
                </a:cubicBezTo>
                <a:cubicBezTo>
                  <a:pt x="974559" y="3709242"/>
                  <a:pt x="978800" y="3713749"/>
                  <a:pt x="982424" y="3717461"/>
                </a:cubicBezTo>
                <a:close/>
                <a:moveTo>
                  <a:pt x="1052772" y="3722322"/>
                </a:moveTo>
                <a:cubicBezTo>
                  <a:pt x="1051888" y="3721792"/>
                  <a:pt x="1050916" y="3721261"/>
                  <a:pt x="1050032" y="3720643"/>
                </a:cubicBezTo>
                <a:cubicBezTo>
                  <a:pt x="1049767" y="3721615"/>
                  <a:pt x="1049414" y="3722587"/>
                  <a:pt x="1049148" y="3723471"/>
                </a:cubicBezTo>
                <a:cubicBezTo>
                  <a:pt x="1048706" y="3723647"/>
                  <a:pt x="1048176" y="3723736"/>
                  <a:pt x="1047734" y="3723913"/>
                </a:cubicBezTo>
                <a:lnTo>
                  <a:pt x="1048706" y="3724796"/>
                </a:lnTo>
                <a:cubicBezTo>
                  <a:pt x="1048706" y="3724796"/>
                  <a:pt x="1048971" y="3723913"/>
                  <a:pt x="1049148" y="3723383"/>
                </a:cubicBezTo>
                <a:cubicBezTo>
                  <a:pt x="1050297" y="3722940"/>
                  <a:pt x="1051535" y="3722587"/>
                  <a:pt x="1052772" y="3722145"/>
                </a:cubicBezTo>
                <a:close/>
                <a:moveTo>
                  <a:pt x="1622975" y="4103224"/>
                </a:moveTo>
                <a:cubicBezTo>
                  <a:pt x="1620943" y="4087139"/>
                  <a:pt x="1617496" y="4075562"/>
                  <a:pt x="1622357" y="4066813"/>
                </a:cubicBezTo>
                <a:cubicBezTo>
                  <a:pt x="1591867" y="4063189"/>
                  <a:pt x="1538929" y="4046928"/>
                  <a:pt x="1551391" y="4066990"/>
                </a:cubicBezTo>
                <a:cubicBezTo>
                  <a:pt x="1520017" y="4071496"/>
                  <a:pt x="1473266" y="4012815"/>
                  <a:pt x="1440213" y="4027574"/>
                </a:cubicBezTo>
                <a:cubicBezTo>
                  <a:pt x="1420417" y="4018824"/>
                  <a:pt x="1402212" y="4012991"/>
                  <a:pt x="1384536" y="4008308"/>
                </a:cubicBezTo>
                <a:cubicBezTo>
                  <a:pt x="1367038" y="4003005"/>
                  <a:pt x="1349893" y="3999205"/>
                  <a:pt x="1331775" y="3995316"/>
                </a:cubicBezTo>
                <a:cubicBezTo>
                  <a:pt x="1324529" y="3993902"/>
                  <a:pt x="1317105" y="3992223"/>
                  <a:pt x="1309593" y="3990544"/>
                </a:cubicBezTo>
                <a:cubicBezTo>
                  <a:pt x="1311360" y="3991781"/>
                  <a:pt x="1313305" y="3993018"/>
                  <a:pt x="1315073" y="3994256"/>
                </a:cubicBezTo>
                <a:cubicBezTo>
                  <a:pt x="1331952" y="4005038"/>
                  <a:pt x="1347153" y="4014847"/>
                  <a:pt x="1362972" y="4022183"/>
                </a:cubicBezTo>
                <a:cubicBezTo>
                  <a:pt x="1410961" y="4031020"/>
                  <a:pt x="1450730" y="4049491"/>
                  <a:pt x="1491118" y="4068138"/>
                </a:cubicBezTo>
                <a:cubicBezTo>
                  <a:pt x="1532390" y="4083428"/>
                  <a:pt x="1574457" y="4098893"/>
                  <a:pt x="1622975" y="4103312"/>
                </a:cubicBezTo>
                <a:close/>
                <a:moveTo>
                  <a:pt x="2205022" y="4172599"/>
                </a:moveTo>
                <a:cubicBezTo>
                  <a:pt x="2221902" y="4170125"/>
                  <a:pt x="2238605" y="4167650"/>
                  <a:pt x="2254689" y="4165264"/>
                </a:cubicBezTo>
                <a:cubicBezTo>
                  <a:pt x="2270686" y="4161906"/>
                  <a:pt x="2286151" y="4158636"/>
                  <a:pt x="2300910" y="4157133"/>
                </a:cubicBezTo>
                <a:cubicBezTo>
                  <a:pt x="2298259" y="4138132"/>
                  <a:pt x="2256280" y="4168710"/>
                  <a:pt x="2238958" y="4156868"/>
                </a:cubicBezTo>
                <a:cubicBezTo>
                  <a:pt x="2250182" y="4149886"/>
                  <a:pt x="2284472" y="4159431"/>
                  <a:pt x="2279523" y="4140872"/>
                </a:cubicBezTo>
                <a:cubicBezTo>
                  <a:pt x="2251154" y="4146970"/>
                  <a:pt x="2266620" y="4144407"/>
                  <a:pt x="2251331" y="4142197"/>
                </a:cubicBezTo>
                <a:cubicBezTo>
                  <a:pt x="2235688" y="4152272"/>
                  <a:pt x="2227204" y="4149268"/>
                  <a:pt x="2191235" y="4151742"/>
                </a:cubicBezTo>
                <a:cubicBezTo>
                  <a:pt x="2186640" y="4160227"/>
                  <a:pt x="2214832" y="4160491"/>
                  <a:pt x="2202017" y="4164910"/>
                </a:cubicBezTo>
                <a:cubicBezTo>
                  <a:pt x="2193179" y="4160227"/>
                  <a:pt x="2187700" y="4169594"/>
                  <a:pt x="2182663" y="4160580"/>
                </a:cubicBezTo>
                <a:cubicBezTo>
                  <a:pt x="2185756" y="4158812"/>
                  <a:pt x="2188849" y="4149444"/>
                  <a:pt x="2181160" y="4144054"/>
                </a:cubicBezTo>
                <a:cubicBezTo>
                  <a:pt x="2165252" y="4152803"/>
                  <a:pt x="2117264" y="4151565"/>
                  <a:pt x="2097998" y="4165529"/>
                </a:cubicBezTo>
                <a:cubicBezTo>
                  <a:pt x="2110813" y="4166589"/>
                  <a:pt x="2135116" y="4159961"/>
                  <a:pt x="2140507" y="4165971"/>
                </a:cubicBezTo>
                <a:cubicBezTo>
                  <a:pt x="2140772" y="4170566"/>
                  <a:pt x="2127516" y="4168269"/>
                  <a:pt x="2126720" y="4172334"/>
                </a:cubicBezTo>
                <a:cubicBezTo>
                  <a:pt x="2130432" y="4172776"/>
                  <a:pt x="2136000" y="4171892"/>
                  <a:pt x="2136354" y="4174543"/>
                </a:cubicBezTo>
                <a:cubicBezTo>
                  <a:pt x="2118767" y="4177195"/>
                  <a:pt x="2112669" y="4164734"/>
                  <a:pt x="2102947" y="4170832"/>
                </a:cubicBezTo>
                <a:cubicBezTo>
                  <a:pt x="2136000" y="4179227"/>
                  <a:pt x="2171262" y="4177106"/>
                  <a:pt x="2205110" y="4172687"/>
                </a:cubicBezTo>
                <a:close/>
                <a:moveTo>
                  <a:pt x="1968527" y="4294647"/>
                </a:moveTo>
                <a:cubicBezTo>
                  <a:pt x="1997956" y="4292791"/>
                  <a:pt x="2031009" y="4294470"/>
                  <a:pt x="2060968" y="4295354"/>
                </a:cubicBezTo>
                <a:cubicBezTo>
                  <a:pt x="2090839" y="4294293"/>
                  <a:pt x="2117618" y="4292967"/>
                  <a:pt x="2133967" y="4288461"/>
                </a:cubicBezTo>
                <a:cubicBezTo>
                  <a:pt x="2125041" y="4288372"/>
                  <a:pt x="2109045" y="4292614"/>
                  <a:pt x="2113641" y="4284042"/>
                </a:cubicBezTo>
                <a:cubicBezTo>
                  <a:pt x="2060703" y="4293675"/>
                  <a:pt x="2003612" y="4274144"/>
                  <a:pt x="1968527" y="4294735"/>
                </a:cubicBezTo>
                <a:close/>
                <a:moveTo>
                  <a:pt x="1942721" y="4315769"/>
                </a:moveTo>
                <a:cubicBezTo>
                  <a:pt x="1959777" y="4309494"/>
                  <a:pt x="1984346" y="4310643"/>
                  <a:pt x="2010947" y="4311969"/>
                </a:cubicBezTo>
                <a:cubicBezTo>
                  <a:pt x="2037460" y="4313471"/>
                  <a:pt x="2065829" y="4315150"/>
                  <a:pt x="2089602" y="4307373"/>
                </a:cubicBezTo>
                <a:cubicBezTo>
                  <a:pt x="2081913" y="4300833"/>
                  <a:pt x="1990533" y="4293498"/>
                  <a:pt x="2018989" y="4307550"/>
                </a:cubicBezTo>
                <a:cubicBezTo>
                  <a:pt x="1988765" y="4304987"/>
                  <a:pt x="1981783" y="4306754"/>
                  <a:pt x="1953326" y="4302335"/>
                </a:cubicBezTo>
                <a:cubicBezTo>
                  <a:pt x="1951028" y="4307550"/>
                  <a:pt x="1938744" y="4306754"/>
                  <a:pt x="1942809" y="4315769"/>
                </a:cubicBezTo>
                <a:close/>
                <a:moveTo>
                  <a:pt x="1962871" y="4327700"/>
                </a:moveTo>
                <a:cubicBezTo>
                  <a:pt x="1955182" y="4324165"/>
                  <a:pt x="1941660" y="4317095"/>
                  <a:pt x="1937330" y="4326639"/>
                </a:cubicBezTo>
                <a:cubicBezTo>
                  <a:pt x="1940335" y="4328406"/>
                  <a:pt x="1961369" y="4334151"/>
                  <a:pt x="1962871" y="4327700"/>
                </a:cubicBezTo>
                <a:close/>
                <a:moveTo>
                  <a:pt x="2441075" y="4316918"/>
                </a:moveTo>
                <a:cubicBezTo>
                  <a:pt x="2417655" y="4303927"/>
                  <a:pt x="2350842" y="4324695"/>
                  <a:pt x="2311073" y="4323811"/>
                </a:cubicBezTo>
                <a:cubicBezTo>
                  <a:pt x="2320088" y="4310289"/>
                  <a:pt x="2381421" y="4319834"/>
                  <a:pt x="2402101" y="4306578"/>
                </a:cubicBezTo>
                <a:cubicBezTo>
                  <a:pt x="2373025" y="4310112"/>
                  <a:pt x="2399185" y="4298093"/>
                  <a:pt x="2393351" y="4288372"/>
                </a:cubicBezTo>
                <a:cubicBezTo>
                  <a:pt x="2378062" y="4284925"/>
                  <a:pt x="2342182" y="4286782"/>
                  <a:pt x="2327865" y="4298801"/>
                </a:cubicBezTo>
                <a:cubicBezTo>
                  <a:pt x="2337586" y="4298535"/>
                  <a:pt x="2357648" y="4290316"/>
                  <a:pt x="2354024" y="4300303"/>
                </a:cubicBezTo>
                <a:cubicBezTo>
                  <a:pt x="2337321" y="4300922"/>
                  <a:pt x="2319204" y="4307196"/>
                  <a:pt x="2294193" y="4315150"/>
                </a:cubicBezTo>
                <a:cubicBezTo>
                  <a:pt x="2293840" y="4308168"/>
                  <a:pt x="2302589" y="4305163"/>
                  <a:pt x="2287565" y="4304987"/>
                </a:cubicBezTo>
                <a:cubicBezTo>
                  <a:pt x="2281644" y="4314001"/>
                  <a:pt x="2269625" y="4303042"/>
                  <a:pt x="2256987" y="4305694"/>
                </a:cubicBezTo>
                <a:cubicBezTo>
                  <a:pt x="2254513" y="4310820"/>
                  <a:pt x="2273248" y="4316034"/>
                  <a:pt x="2258666" y="4319392"/>
                </a:cubicBezTo>
                <a:cubicBezTo>
                  <a:pt x="2249122" y="4312764"/>
                  <a:pt x="2233302" y="4310378"/>
                  <a:pt x="2216511" y="4308433"/>
                </a:cubicBezTo>
                <a:cubicBezTo>
                  <a:pt x="2143158" y="4328406"/>
                  <a:pt x="2053456" y="4328053"/>
                  <a:pt x="2003701" y="4329291"/>
                </a:cubicBezTo>
                <a:cubicBezTo>
                  <a:pt x="2009622" y="4329997"/>
                  <a:pt x="2009268" y="4333886"/>
                  <a:pt x="2008827" y="4337774"/>
                </a:cubicBezTo>
                <a:cubicBezTo>
                  <a:pt x="1993272" y="4338128"/>
                  <a:pt x="1968969" y="4333179"/>
                  <a:pt x="1967731" y="4341751"/>
                </a:cubicBezTo>
                <a:cubicBezTo>
                  <a:pt x="1977276" y="4344314"/>
                  <a:pt x="1986556" y="4347142"/>
                  <a:pt x="1998575" y="4348468"/>
                </a:cubicBezTo>
                <a:cubicBezTo>
                  <a:pt x="2005380" y="4348645"/>
                  <a:pt x="2003259" y="4343784"/>
                  <a:pt x="2008827" y="4343254"/>
                </a:cubicBezTo>
                <a:cubicBezTo>
                  <a:pt x="2059554" y="4353064"/>
                  <a:pt x="2113552" y="4350412"/>
                  <a:pt x="2165076" y="4347319"/>
                </a:cubicBezTo>
                <a:cubicBezTo>
                  <a:pt x="2190793" y="4345551"/>
                  <a:pt x="2215892" y="4342989"/>
                  <a:pt x="2239665" y="4339984"/>
                </a:cubicBezTo>
                <a:cubicBezTo>
                  <a:pt x="2251596" y="4338393"/>
                  <a:pt x="2263085" y="4336891"/>
                  <a:pt x="2274220" y="4335035"/>
                </a:cubicBezTo>
                <a:cubicBezTo>
                  <a:pt x="2276607" y="4334416"/>
                  <a:pt x="2278728" y="4333974"/>
                  <a:pt x="2281114" y="4333355"/>
                </a:cubicBezTo>
                <a:lnTo>
                  <a:pt x="2282263" y="4342017"/>
                </a:lnTo>
                <a:cubicBezTo>
                  <a:pt x="2339972" y="4329467"/>
                  <a:pt x="2388756" y="4337951"/>
                  <a:pt x="2440986" y="4316829"/>
                </a:cubicBezTo>
                <a:close/>
                <a:moveTo>
                  <a:pt x="2544298" y="4262566"/>
                </a:moveTo>
                <a:cubicBezTo>
                  <a:pt x="2525298" y="4270343"/>
                  <a:pt x="2527330" y="4258413"/>
                  <a:pt x="2508329" y="4266190"/>
                </a:cubicBezTo>
                <a:cubicBezTo>
                  <a:pt x="2508506" y="4271581"/>
                  <a:pt x="2515400" y="4270697"/>
                  <a:pt x="2516018" y="4275646"/>
                </a:cubicBezTo>
                <a:cubicBezTo>
                  <a:pt x="2524149" y="4270962"/>
                  <a:pt x="2540587" y="4268311"/>
                  <a:pt x="2544298" y="4262566"/>
                </a:cubicBezTo>
                <a:close/>
                <a:moveTo>
                  <a:pt x="2788835" y="4161552"/>
                </a:moveTo>
                <a:cubicBezTo>
                  <a:pt x="2777788" y="4159342"/>
                  <a:pt x="2769835" y="4153775"/>
                  <a:pt x="2747033" y="4165440"/>
                </a:cubicBezTo>
                <a:cubicBezTo>
                  <a:pt x="2751010" y="4171715"/>
                  <a:pt x="2749597" y="4177195"/>
                  <a:pt x="2736871" y="4181083"/>
                </a:cubicBezTo>
                <a:cubicBezTo>
                  <a:pt x="2739698" y="4176576"/>
                  <a:pt x="2740405" y="4171892"/>
                  <a:pt x="2736605" y="4166413"/>
                </a:cubicBezTo>
                <a:cubicBezTo>
                  <a:pt x="2720609" y="4177372"/>
                  <a:pt x="2704260" y="4186032"/>
                  <a:pt x="2681017" y="4189832"/>
                </a:cubicBezTo>
                <a:cubicBezTo>
                  <a:pt x="2677570" y="4203531"/>
                  <a:pt x="2705585" y="4181349"/>
                  <a:pt x="2707441" y="4189037"/>
                </a:cubicBezTo>
                <a:cubicBezTo>
                  <a:pt x="2672532" y="4206270"/>
                  <a:pt x="2673416" y="4198670"/>
                  <a:pt x="2638596" y="4205740"/>
                </a:cubicBezTo>
                <a:cubicBezTo>
                  <a:pt x="2625339" y="4214490"/>
                  <a:pt x="2654504" y="4210247"/>
                  <a:pt x="2642042" y="4216257"/>
                </a:cubicBezTo>
                <a:cubicBezTo>
                  <a:pt x="2629316" y="4208303"/>
                  <a:pt x="2614204" y="4223327"/>
                  <a:pt x="2604571" y="4215020"/>
                </a:cubicBezTo>
                <a:cubicBezTo>
                  <a:pt x="2553578" y="4230221"/>
                  <a:pt x="2550396" y="4232341"/>
                  <a:pt x="2503557" y="4247366"/>
                </a:cubicBezTo>
                <a:cubicBezTo>
                  <a:pt x="2501789" y="4243565"/>
                  <a:pt x="2502850" y="4237026"/>
                  <a:pt x="2496045" y="4237909"/>
                </a:cubicBezTo>
                <a:cubicBezTo>
                  <a:pt x="2495515" y="4244537"/>
                  <a:pt x="2469267" y="4244273"/>
                  <a:pt x="2473597" y="4252226"/>
                </a:cubicBezTo>
                <a:cubicBezTo>
                  <a:pt x="2482700" y="4251519"/>
                  <a:pt x="2494189" y="4248426"/>
                  <a:pt x="2499315" y="4251343"/>
                </a:cubicBezTo>
                <a:cubicBezTo>
                  <a:pt x="2470593" y="4257617"/>
                  <a:pt x="2449559" y="4262213"/>
                  <a:pt x="2441517" y="4268841"/>
                </a:cubicBezTo>
                <a:cubicBezTo>
                  <a:pt x="2433475" y="4275292"/>
                  <a:pt x="2438247" y="4282363"/>
                  <a:pt x="2461048" y="4288195"/>
                </a:cubicBezTo>
                <a:cubicBezTo>
                  <a:pt x="2453359" y="4277855"/>
                  <a:pt x="2453978" y="4275469"/>
                  <a:pt x="2466793" y="4267516"/>
                </a:cubicBezTo>
                <a:cubicBezTo>
                  <a:pt x="2468118" y="4276176"/>
                  <a:pt x="2498431" y="4271934"/>
                  <a:pt x="2497106" y="4263273"/>
                </a:cubicBezTo>
                <a:cubicBezTo>
                  <a:pt x="2493217" y="4260269"/>
                  <a:pt x="2478016" y="4267692"/>
                  <a:pt x="2476160" y="4262831"/>
                </a:cubicBezTo>
                <a:cubicBezTo>
                  <a:pt x="2537758" y="4250635"/>
                  <a:pt x="2589901" y="4234816"/>
                  <a:pt x="2650350" y="4225360"/>
                </a:cubicBezTo>
                <a:cubicBezTo>
                  <a:pt x="2678719" y="4203796"/>
                  <a:pt x="2771160" y="4189655"/>
                  <a:pt x="2788835" y="4161464"/>
                </a:cubicBezTo>
                <a:close/>
                <a:moveTo>
                  <a:pt x="3136155" y="4074236"/>
                </a:moveTo>
                <a:cubicBezTo>
                  <a:pt x="3124842" y="4087492"/>
                  <a:pt x="3104162" y="4088641"/>
                  <a:pt x="3104780" y="4103135"/>
                </a:cubicBezTo>
                <a:cubicBezTo>
                  <a:pt x="3114237" y="4093590"/>
                  <a:pt x="3140396" y="4082986"/>
                  <a:pt x="3136155" y="4074236"/>
                </a:cubicBezTo>
                <a:close/>
                <a:moveTo>
                  <a:pt x="3253694" y="4069641"/>
                </a:moveTo>
                <a:cubicBezTo>
                  <a:pt x="3248127" y="4072645"/>
                  <a:pt x="3246271" y="4069111"/>
                  <a:pt x="3244415" y="4065664"/>
                </a:cubicBezTo>
                <a:cubicBezTo>
                  <a:pt x="3237876" y="4070347"/>
                  <a:pt x="3227181" y="4075385"/>
                  <a:pt x="3227889" y="4079362"/>
                </a:cubicBezTo>
                <a:cubicBezTo>
                  <a:pt x="3241498" y="4068669"/>
                  <a:pt x="3240703" y="4092884"/>
                  <a:pt x="3249188" y="4072469"/>
                </a:cubicBezTo>
                <a:cubicBezTo>
                  <a:pt x="3249983" y="4073794"/>
                  <a:pt x="3254667" y="4072734"/>
                  <a:pt x="3253694" y="4069641"/>
                </a:cubicBezTo>
                <a:close/>
                <a:moveTo>
                  <a:pt x="3255286" y="4025983"/>
                </a:moveTo>
                <a:lnTo>
                  <a:pt x="3250424" y="4019266"/>
                </a:lnTo>
                <a:lnTo>
                  <a:pt x="3232661" y="4030578"/>
                </a:lnTo>
                <a:cubicBezTo>
                  <a:pt x="3235489" y="4037383"/>
                  <a:pt x="3246094" y="4030578"/>
                  <a:pt x="3255197" y="4026071"/>
                </a:cubicBezTo>
                <a:close/>
                <a:moveTo>
                  <a:pt x="3280120" y="3997702"/>
                </a:moveTo>
                <a:lnTo>
                  <a:pt x="3275170" y="3990986"/>
                </a:lnTo>
                <a:cubicBezTo>
                  <a:pt x="3264035" y="3999293"/>
                  <a:pt x="3249629" y="4008042"/>
                  <a:pt x="3253253" y="4014140"/>
                </a:cubicBezTo>
                <a:cubicBezTo>
                  <a:pt x="3260147" y="4013168"/>
                  <a:pt x="3269956" y="4005744"/>
                  <a:pt x="3280120" y="3997702"/>
                </a:cubicBezTo>
                <a:close/>
                <a:moveTo>
                  <a:pt x="3309195" y="3941230"/>
                </a:moveTo>
                <a:cubicBezTo>
                  <a:pt x="3288427" y="3958022"/>
                  <a:pt x="3257495" y="3981706"/>
                  <a:pt x="3229568" y="4001238"/>
                </a:cubicBezTo>
                <a:cubicBezTo>
                  <a:pt x="3201288" y="4020415"/>
                  <a:pt x="3177956" y="4038267"/>
                  <a:pt x="3176189" y="4049668"/>
                </a:cubicBezTo>
                <a:cubicBezTo>
                  <a:pt x="3190329" y="4037472"/>
                  <a:pt x="3218344" y="4019796"/>
                  <a:pt x="3245830" y="4000884"/>
                </a:cubicBezTo>
                <a:cubicBezTo>
                  <a:pt x="3271989" y="3980204"/>
                  <a:pt x="3297707" y="3958375"/>
                  <a:pt x="3309195" y="3941230"/>
                </a:cubicBezTo>
                <a:close/>
                <a:moveTo>
                  <a:pt x="3431861" y="3941318"/>
                </a:moveTo>
                <a:cubicBezTo>
                  <a:pt x="3429298" y="3953426"/>
                  <a:pt x="3430624" y="3953337"/>
                  <a:pt x="3440258" y="3959347"/>
                </a:cubicBezTo>
                <a:cubicBezTo>
                  <a:pt x="3457667" y="3945295"/>
                  <a:pt x="3441936" y="3940611"/>
                  <a:pt x="3431861" y="3941318"/>
                </a:cubicBezTo>
                <a:close/>
                <a:moveTo>
                  <a:pt x="3463676" y="3937076"/>
                </a:moveTo>
                <a:cubicBezTo>
                  <a:pt x="3461026" y="3934337"/>
                  <a:pt x="3461556" y="3930801"/>
                  <a:pt x="3462175" y="3927178"/>
                </a:cubicBezTo>
                <a:cubicBezTo>
                  <a:pt x="3456872" y="3931862"/>
                  <a:pt x="3455281" y="3926824"/>
                  <a:pt x="3450508" y="3930271"/>
                </a:cubicBezTo>
                <a:cubicBezTo>
                  <a:pt x="3451834" y="3933541"/>
                  <a:pt x="3446973" y="3935220"/>
                  <a:pt x="3442025" y="3936899"/>
                </a:cubicBezTo>
                <a:cubicBezTo>
                  <a:pt x="3444411" y="3942025"/>
                  <a:pt x="3451392" y="3936635"/>
                  <a:pt x="3455899" y="3936546"/>
                </a:cubicBezTo>
                <a:cubicBezTo>
                  <a:pt x="3449890" y="3942114"/>
                  <a:pt x="3458463" y="3940611"/>
                  <a:pt x="3463588" y="3937076"/>
                </a:cubicBezTo>
                <a:close/>
                <a:moveTo>
                  <a:pt x="3553025" y="3874329"/>
                </a:moveTo>
                <a:cubicBezTo>
                  <a:pt x="3545778" y="3874329"/>
                  <a:pt x="3524391" y="3876008"/>
                  <a:pt x="3523507" y="3882725"/>
                </a:cubicBezTo>
                <a:cubicBezTo>
                  <a:pt x="3536675" y="3873092"/>
                  <a:pt x="3523773" y="3890502"/>
                  <a:pt x="3531196" y="3890767"/>
                </a:cubicBezTo>
                <a:cubicBezTo>
                  <a:pt x="3536234" y="3886790"/>
                  <a:pt x="3542155" y="3879985"/>
                  <a:pt x="3545072" y="3881753"/>
                </a:cubicBezTo>
                <a:cubicBezTo>
                  <a:pt x="3539416" y="3887585"/>
                  <a:pt x="3529606" y="3894656"/>
                  <a:pt x="3530931" y="3898544"/>
                </a:cubicBezTo>
                <a:cubicBezTo>
                  <a:pt x="3548519" y="3889000"/>
                  <a:pt x="3539504" y="3888116"/>
                  <a:pt x="3553025" y="3874417"/>
                </a:cubicBezTo>
                <a:close/>
                <a:moveTo>
                  <a:pt x="3613916" y="3761296"/>
                </a:moveTo>
                <a:lnTo>
                  <a:pt x="3631857" y="3741588"/>
                </a:lnTo>
                <a:lnTo>
                  <a:pt x="3625671" y="3736020"/>
                </a:lnTo>
                <a:cubicBezTo>
                  <a:pt x="3621429" y="3744593"/>
                  <a:pt x="3606493" y="3757054"/>
                  <a:pt x="3613916" y="3761296"/>
                </a:cubicBezTo>
                <a:close/>
                <a:moveTo>
                  <a:pt x="3674719" y="3743709"/>
                </a:moveTo>
                <a:cubicBezTo>
                  <a:pt x="3663408" y="3754579"/>
                  <a:pt x="3636099" y="3765626"/>
                  <a:pt x="3639988" y="3777911"/>
                </a:cubicBezTo>
                <a:cubicBezTo>
                  <a:pt x="3649709" y="3766687"/>
                  <a:pt x="3658370" y="3756965"/>
                  <a:pt x="3655011" y="3769692"/>
                </a:cubicBezTo>
                <a:cubicBezTo>
                  <a:pt x="3660225" y="3761561"/>
                  <a:pt x="3678874" y="3748305"/>
                  <a:pt x="3674808" y="3743709"/>
                </a:cubicBezTo>
                <a:close/>
                <a:moveTo>
                  <a:pt x="3721647" y="3636420"/>
                </a:moveTo>
                <a:cubicBezTo>
                  <a:pt x="3703707" y="3648528"/>
                  <a:pt x="3683468" y="3678399"/>
                  <a:pt x="3650504" y="3708447"/>
                </a:cubicBezTo>
                <a:cubicBezTo>
                  <a:pt x="3661817" y="3728332"/>
                  <a:pt x="3629118" y="3749365"/>
                  <a:pt x="3625671" y="3764831"/>
                </a:cubicBezTo>
                <a:cubicBezTo>
                  <a:pt x="3661198" y="3743090"/>
                  <a:pt x="3667384" y="3721615"/>
                  <a:pt x="3671008" y="3698019"/>
                </a:cubicBezTo>
                <a:cubicBezTo>
                  <a:pt x="3691688" y="3689799"/>
                  <a:pt x="3721205" y="3658161"/>
                  <a:pt x="3721647" y="3636420"/>
                </a:cubicBezTo>
                <a:close/>
                <a:moveTo>
                  <a:pt x="3781831" y="3548839"/>
                </a:moveTo>
                <a:cubicBezTo>
                  <a:pt x="3756821" y="3572347"/>
                  <a:pt x="3740295" y="3607433"/>
                  <a:pt x="3718554" y="3627318"/>
                </a:cubicBezTo>
                <a:lnTo>
                  <a:pt x="3729513" y="3635890"/>
                </a:lnTo>
                <a:cubicBezTo>
                  <a:pt x="3737113" y="3615210"/>
                  <a:pt x="3747188" y="3610084"/>
                  <a:pt x="3765393" y="3589492"/>
                </a:cubicBezTo>
                <a:cubicBezTo>
                  <a:pt x="3760798" y="3574910"/>
                  <a:pt x="3782097" y="3564570"/>
                  <a:pt x="3781831" y="3548839"/>
                </a:cubicBezTo>
                <a:close/>
                <a:moveTo>
                  <a:pt x="4017000" y="3164137"/>
                </a:moveTo>
                <a:cubicBezTo>
                  <a:pt x="4008428" y="3180929"/>
                  <a:pt x="3988455" y="3201255"/>
                  <a:pt x="3994200" y="3212302"/>
                </a:cubicBezTo>
                <a:cubicBezTo>
                  <a:pt x="3985627" y="3203288"/>
                  <a:pt x="3978380" y="3231215"/>
                  <a:pt x="3970338" y="3236253"/>
                </a:cubicBezTo>
                <a:cubicBezTo>
                  <a:pt x="3979617" y="3236517"/>
                  <a:pt x="3973697" y="3248095"/>
                  <a:pt x="3982976" y="3248272"/>
                </a:cubicBezTo>
                <a:cubicBezTo>
                  <a:pt x="3998353" y="3226442"/>
                  <a:pt x="4000298" y="3195511"/>
                  <a:pt x="4016913" y="3164137"/>
                </a:cubicBezTo>
                <a:close/>
                <a:moveTo>
                  <a:pt x="4008251" y="3309075"/>
                </a:moveTo>
                <a:cubicBezTo>
                  <a:pt x="4002772" y="3299971"/>
                  <a:pt x="3995968" y="3321801"/>
                  <a:pt x="3989692" y="3330108"/>
                </a:cubicBezTo>
                <a:cubicBezTo>
                  <a:pt x="3989427" y="3319237"/>
                  <a:pt x="3982887" y="3330992"/>
                  <a:pt x="3982623" y="3320210"/>
                </a:cubicBezTo>
                <a:cubicBezTo>
                  <a:pt x="3975464" y="3331699"/>
                  <a:pt x="3968924" y="3342657"/>
                  <a:pt x="3973874" y="3346193"/>
                </a:cubicBezTo>
                <a:cubicBezTo>
                  <a:pt x="3978293" y="3340890"/>
                  <a:pt x="3982623" y="3338327"/>
                  <a:pt x="3986688" y="3340801"/>
                </a:cubicBezTo>
                <a:cubicBezTo>
                  <a:pt x="3994023" y="3328340"/>
                  <a:pt x="4001447" y="3313493"/>
                  <a:pt x="4008340" y="3309075"/>
                </a:cubicBezTo>
                <a:close/>
                <a:moveTo>
                  <a:pt x="4032379" y="3248095"/>
                </a:moveTo>
                <a:cubicBezTo>
                  <a:pt x="4022833" y="3262323"/>
                  <a:pt x="4014879" y="3265593"/>
                  <a:pt x="4015764" y="3282385"/>
                </a:cubicBezTo>
                <a:cubicBezTo>
                  <a:pt x="4025308" y="3268156"/>
                  <a:pt x="4033351" y="3264709"/>
                  <a:pt x="4032379" y="3248095"/>
                </a:cubicBezTo>
                <a:close/>
                <a:moveTo>
                  <a:pt x="4039360" y="3059146"/>
                </a:moveTo>
                <a:cubicBezTo>
                  <a:pt x="4034411" y="3071254"/>
                  <a:pt x="4033085" y="3080180"/>
                  <a:pt x="4034941" y="3085659"/>
                </a:cubicBezTo>
                <a:cubicBezTo>
                  <a:pt x="4042365" y="3080445"/>
                  <a:pt x="4047314" y="3060914"/>
                  <a:pt x="4039360" y="3059146"/>
                </a:cubicBezTo>
                <a:close/>
                <a:moveTo>
                  <a:pt x="4041923" y="2971123"/>
                </a:moveTo>
                <a:cubicBezTo>
                  <a:pt x="4037504" y="2992422"/>
                  <a:pt x="4030081" y="2997283"/>
                  <a:pt x="4030434" y="3011246"/>
                </a:cubicBezTo>
                <a:cubicBezTo>
                  <a:pt x="4036532" y="3005325"/>
                  <a:pt x="4049789" y="2974128"/>
                  <a:pt x="4041923" y="2971123"/>
                </a:cubicBezTo>
                <a:close/>
                <a:moveTo>
                  <a:pt x="4051467" y="2935950"/>
                </a:moveTo>
                <a:cubicBezTo>
                  <a:pt x="4050672" y="2919512"/>
                  <a:pt x="4065784" y="2907139"/>
                  <a:pt x="4058095" y="2900069"/>
                </a:cubicBezTo>
                <a:cubicBezTo>
                  <a:pt x="4056151" y="2911823"/>
                  <a:pt x="4040067" y="2936745"/>
                  <a:pt x="4051467" y="2935950"/>
                </a:cubicBezTo>
                <a:close/>
                <a:moveTo>
                  <a:pt x="4071706" y="2936833"/>
                </a:moveTo>
                <a:cubicBezTo>
                  <a:pt x="4059775" y="2964584"/>
                  <a:pt x="4064547" y="2937098"/>
                  <a:pt x="4062868" y="2928614"/>
                </a:cubicBezTo>
                <a:cubicBezTo>
                  <a:pt x="4057831" y="2958309"/>
                  <a:pt x="4053942" y="2967500"/>
                  <a:pt x="4056858" y="2987119"/>
                </a:cubicBezTo>
                <a:cubicBezTo>
                  <a:pt x="4061896" y="2968737"/>
                  <a:pt x="4080720" y="2947262"/>
                  <a:pt x="4071706" y="2936833"/>
                </a:cubicBezTo>
                <a:close/>
                <a:moveTo>
                  <a:pt x="4098307" y="2787389"/>
                </a:moveTo>
                <a:cubicBezTo>
                  <a:pt x="4101931" y="2777226"/>
                  <a:pt x="4110680" y="2729856"/>
                  <a:pt x="4103609" y="2719605"/>
                </a:cubicBezTo>
                <a:cubicBezTo>
                  <a:pt x="4107499" y="2717042"/>
                  <a:pt x="4111298" y="2718456"/>
                  <a:pt x="4118103" y="2706613"/>
                </a:cubicBezTo>
                <a:cubicBezTo>
                  <a:pt x="4116336" y="2693357"/>
                  <a:pt x="4122257" y="2678510"/>
                  <a:pt x="4125880" y="2663839"/>
                </a:cubicBezTo>
                <a:cubicBezTo>
                  <a:pt x="4128973" y="2649080"/>
                  <a:pt x="4130829" y="2634763"/>
                  <a:pt x="4122964" y="2623451"/>
                </a:cubicBezTo>
                <a:cubicBezTo>
                  <a:pt x="4122964" y="2623274"/>
                  <a:pt x="4123140" y="2623098"/>
                  <a:pt x="4123140" y="2622921"/>
                </a:cubicBezTo>
                <a:cubicBezTo>
                  <a:pt x="4119782" y="2625749"/>
                  <a:pt x="4116071" y="2627870"/>
                  <a:pt x="4111829" y="2627781"/>
                </a:cubicBezTo>
                <a:cubicBezTo>
                  <a:pt x="4109000" y="2648815"/>
                  <a:pt x="4105289" y="2669053"/>
                  <a:pt x="4100782" y="2688673"/>
                </a:cubicBezTo>
                <a:cubicBezTo>
                  <a:pt x="4100605" y="2689292"/>
                  <a:pt x="4100340" y="2689910"/>
                  <a:pt x="4100163" y="2690617"/>
                </a:cubicBezTo>
                <a:cubicBezTo>
                  <a:pt x="4110768" y="2680277"/>
                  <a:pt x="4110238" y="2670732"/>
                  <a:pt x="4116248" y="2648461"/>
                </a:cubicBezTo>
                <a:cubicBezTo>
                  <a:pt x="4126057" y="2657034"/>
                  <a:pt x="4106173" y="2691412"/>
                  <a:pt x="4102107" y="2713948"/>
                </a:cubicBezTo>
                <a:cubicBezTo>
                  <a:pt x="4094860" y="2714125"/>
                  <a:pt x="4109972" y="2688584"/>
                  <a:pt x="4099721" y="2692031"/>
                </a:cubicBezTo>
                <a:cubicBezTo>
                  <a:pt x="4096452" y="2704227"/>
                  <a:pt x="4092562" y="2715893"/>
                  <a:pt x="4088674" y="2727647"/>
                </a:cubicBezTo>
                <a:cubicBezTo>
                  <a:pt x="4089911" y="2732154"/>
                  <a:pt x="4091944" y="2733921"/>
                  <a:pt x="4095744" y="2728354"/>
                </a:cubicBezTo>
                <a:cubicBezTo>
                  <a:pt x="4102726" y="2727735"/>
                  <a:pt x="4088674" y="2750890"/>
                  <a:pt x="4100163" y="2745145"/>
                </a:cubicBezTo>
                <a:cubicBezTo>
                  <a:pt x="4096009" y="2753629"/>
                  <a:pt x="4095037" y="2744792"/>
                  <a:pt x="4092033" y="2743378"/>
                </a:cubicBezTo>
                <a:cubicBezTo>
                  <a:pt x="4089204" y="2781822"/>
                  <a:pt x="4070380" y="2826186"/>
                  <a:pt x="4066845" y="2864807"/>
                </a:cubicBezTo>
                <a:cubicBezTo>
                  <a:pt x="4064459" y="2858179"/>
                  <a:pt x="4061896" y="2857737"/>
                  <a:pt x="4057389" y="2867546"/>
                </a:cubicBezTo>
                <a:cubicBezTo>
                  <a:pt x="4063752" y="2869402"/>
                  <a:pt x="4058361" y="2899273"/>
                  <a:pt x="4068436" y="2886724"/>
                </a:cubicBezTo>
                <a:cubicBezTo>
                  <a:pt x="4069762" y="2894678"/>
                  <a:pt x="4065784" y="2912707"/>
                  <a:pt x="4060924" y="2916949"/>
                </a:cubicBezTo>
                <a:cubicBezTo>
                  <a:pt x="4061542" y="2922251"/>
                  <a:pt x="4066315" y="2922163"/>
                  <a:pt x="4075153" y="2926759"/>
                </a:cubicBezTo>
                <a:cubicBezTo>
                  <a:pt x="4082135" y="2901218"/>
                  <a:pt x="4092120" y="2862951"/>
                  <a:pt x="4077627" y="2867723"/>
                </a:cubicBezTo>
                <a:cubicBezTo>
                  <a:pt x="4080455" y="2858267"/>
                  <a:pt x="4087349" y="2866663"/>
                  <a:pt x="4089646" y="2854820"/>
                </a:cubicBezTo>
                <a:cubicBezTo>
                  <a:pt x="4090618" y="2830252"/>
                  <a:pt x="4085846" y="2810986"/>
                  <a:pt x="4096539" y="2760169"/>
                </a:cubicBezTo>
                <a:cubicBezTo>
                  <a:pt x="4102195" y="2763616"/>
                  <a:pt x="4089293" y="2787654"/>
                  <a:pt x="4098396" y="2787212"/>
                </a:cubicBezTo>
                <a:close/>
                <a:moveTo>
                  <a:pt x="4108648" y="2982082"/>
                </a:moveTo>
                <a:cubicBezTo>
                  <a:pt x="4098837" y="2991008"/>
                  <a:pt x="4104670" y="3000022"/>
                  <a:pt x="4096009" y="3017432"/>
                </a:cubicBezTo>
                <a:cubicBezTo>
                  <a:pt x="4105112" y="3027331"/>
                  <a:pt x="4122168" y="2979784"/>
                  <a:pt x="4108648" y="2982082"/>
                </a:cubicBezTo>
                <a:close/>
                <a:moveTo>
                  <a:pt x="4143290" y="2942136"/>
                </a:moveTo>
                <a:cubicBezTo>
                  <a:pt x="4130565" y="2941871"/>
                  <a:pt x="4121108" y="2963435"/>
                  <a:pt x="4109620" y="2971123"/>
                </a:cubicBezTo>
                <a:cubicBezTo>
                  <a:pt x="4123406" y="2979784"/>
                  <a:pt x="4133392" y="2961137"/>
                  <a:pt x="4143290" y="2942136"/>
                </a:cubicBezTo>
                <a:close/>
                <a:moveTo>
                  <a:pt x="4221592" y="2084709"/>
                </a:moveTo>
                <a:cubicBezTo>
                  <a:pt x="4221592" y="2084709"/>
                  <a:pt x="4221592" y="2084002"/>
                  <a:pt x="4221592" y="2083649"/>
                </a:cubicBezTo>
                <a:cubicBezTo>
                  <a:pt x="4221592" y="2083737"/>
                  <a:pt x="4221592" y="2083825"/>
                  <a:pt x="4221592" y="2083914"/>
                </a:cubicBezTo>
                <a:cubicBezTo>
                  <a:pt x="4221592" y="2084179"/>
                  <a:pt x="4221592" y="2084444"/>
                  <a:pt x="4221680" y="2084709"/>
                </a:cubicBezTo>
                <a:close/>
                <a:moveTo>
                  <a:pt x="4239532" y="2103268"/>
                </a:moveTo>
                <a:cubicBezTo>
                  <a:pt x="4236528" y="2083384"/>
                  <a:pt x="4236351" y="2052805"/>
                  <a:pt x="4233965" y="2060936"/>
                </a:cubicBezTo>
                <a:cubicBezTo>
                  <a:pt x="4230077" y="2073750"/>
                  <a:pt x="4227336" y="2097966"/>
                  <a:pt x="4239532" y="2103268"/>
                </a:cubicBezTo>
                <a:close/>
                <a:moveTo>
                  <a:pt x="1202039" y="398224"/>
                </a:moveTo>
                <a:cubicBezTo>
                  <a:pt x="1194262" y="410420"/>
                  <a:pt x="1143446" y="426240"/>
                  <a:pt x="1140529" y="431631"/>
                </a:cubicBezTo>
                <a:cubicBezTo>
                  <a:pt x="1151664" y="430040"/>
                  <a:pt x="1218565" y="400611"/>
                  <a:pt x="1202039" y="398224"/>
                </a:cubicBezTo>
                <a:close/>
                <a:moveTo>
                  <a:pt x="2304887" y="17941"/>
                </a:moveTo>
                <a:cubicBezTo>
                  <a:pt x="2301529" y="11490"/>
                  <a:pt x="2274309" y="15113"/>
                  <a:pt x="2272453" y="9280"/>
                </a:cubicBezTo>
                <a:cubicBezTo>
                  <a:pt x="2307184" y="1768"/>
                  <a:pt x="2329455" y="25542"/>
                  <a:pt x="2364541" y="28812"/>
                </a:cubicBezTo>
                <a:cubicBezTo>
                  <a:pt x="2365778" y="25630"/>
                  <a:pt x="2364453" y="20858"/>
                  <a:pt x="2370904" y="21300"/>
                </a:cubicBezTo>
                <a:cubicBezTo>
                  <a:pt x="2376030" y="25718"/>
                  <a:pt x="2378947" y="30933"/>
                  <a:pt x="2386017" y="34644"/>
                </a:cubicBezTo>
                <a:cubicBezTo>
                  <a:pt x="2423223" y="33054"/>
                  <a:pt x="2492421" y="55059"/>
                  <a:pt x="2523530" y="45338"/>
                </a:cubicBezTo>
                <a:cubicBezTo>
                  <a:pt x="2515576" y="39063"/>
                  <a:pt x="2483761" y="36412"/>
                  <a:pt x="2503734" y="30049"/>
                </a:cubicBezTo>
                <a:cubicBezTo>
                  <a:pt x="2476691" y="24569"/>
                  <a:pt x="2499227" y="37738"/>
                  <a:pt x="2485440" y="38356"/>
                </a:cubicBezTo>
                <a:cubicBezTo>
                  <a:pt x="2484644" y="36058"/>
                  <a:pt x="2481374" y="34468"/>
                  <a:pt x="2474923" y="33937"/>
                </a:cubicBezTo>
                <a:cubicBezTo>
                  <a:pt x="2484733" y="22802"/>
                  <a:pt x="2439219" y="26249"/>
                  <a:pt x="2421367" y="17411"/>
                </a:cubicBezTo>
                <a:cubicBezTo>
                  <a:pt x="2407492" y="19090"/>
                  <a:pt x="2430205" y="27132"/>
                  <a:pt x="2414473" y="27574"/>
                </a:cubicBezTo>
                <a:cubicBezTo>
                  <a:pt x="2403338" y="16616"/>
                  <a:pt x="2380802" y="11578"/>
                  <a:pt x="2381686" y="22890"/>
                </a:cubicBezTo>
                <a:cubicBezTo>
                  <a:pt x="2385132" y="19179"/>
                  <a:pt x="2337940" y="18118"/>
                  <a:pt x="2355173" y="10783"/>
                </a:cubicBezTo>
                <a:cubicBezTo>
                  <a:pt x="2296403" y="5038"/>
                  <a:pt x="2302589" y="-795"/>
                  <a:pt x="2256280" y="89"/>
                </a:cubicBezTo>
                <a:cubicBezTo>
                  <a:pt x="2260522" y="10164"/>
                  <a:pt x="2256545" y="6894"/>
                  <a:pt x="2260875" y="16969"/>
                </a:cubicBezTo>
                <a:cubicBezTo>
                  <a:pt x="2282793" y="12462"/>
                  <a:pt x="2290305" y="21388"/>
                  <a:pt x="2304710" y="17941"/>
                </a:cubicBezTo>
                <a:close/>
                <a:moveTo>
                  <a:pt x="2930944" y="440203"/>
                </a:moveTo>
                <a:cubicBezTo>
                  <a:pt x="2944289" y="443738"/>
                  <a:pt x="2962583" y="454255"/>
                  <a:pt x="2973365" y="454255"/>
                </a:cubicBezTo>
                <a:cubicBezTo>
                  <a:pt x="2962672" y="447450"/>
                  <a:pt x="2937927" y="436403"/>
                  <a:pt x="2930944" y="440203"/>
                </a:cubicBezTo>
                <a:close/>
                <a:moveTo>
                  <a:pt x="3134034" y="450632"/>
                </a:moveTo>
                <a:cubicBezTo>
                  <a:pt x="3128907" y="459204"/>
                  <a:pt x="3108050" y="441882"/>
                  <a:pt x="3097800" y="442147"/>
                </a:cubicBezTo>
                <a:cubicBezTo>
                  <a:pt x="3103367" y="452576"/>
                  <a:pt x="3143224" y="463623"/>
                  <a:pt x="3134034" y="450632"/>
                </a:cubicBezTo>
                <a:close/>
                <a:moveTo>
                  <a:pt x="3274905" y="367293"/>
                </a:moveTo>
                <a:cubicBezTo>
                  <a:pt x="3277380" y="363404"/>
                  <a:pt x="3288692" y="373921"/>
                  <a:pt x="3291873" y="371181"/>
                </a:cubicBezTo>
                <a:cubicBezTo>
                  <a:pt x="3283654" y="367558"/>
                  <a:pt x="3281445" y="352711"/>
                  <a:pt x="3292934" y="358809"/>
                </a:cubicBezTo>
                <a:cubicBezTo>
                  <a:pt x="3298856" y="367558"/>
                  <a:pt x="3305925" y="361637"/>
                  <a:pt x="3320242" y="364907"/>
                </a:cubicBezTo>
                <a:cubicBezTo>
                  <a:pt x="3293552" y="356157"/>
                  <a:pt x="3254755" y="330086"/>
                  <a:pt x="3242824" y="334947"/>
                </a:cubicBezTo>
                <a:cubicBezTo>
                  <a:pt x="3263151" y="338747"/>
                  <a:pt x="3287366" y="361902"/>
                  <a:pt x="3274816" y="367293"/>
                </a:cubicBezTo>
                <a:close/>
                <a:moveTo>
                  <a:pt x="3286571" y="642320"/>
                </a:moveTo>
                <a:cubicBezTo>
                  <a:pt x="3279678" y="647976"/>
                  <a:pt x="3289841" y="655753"/>
                  <a:pt x="3301506" y="663795"/>
                </a:cubicBezTo>
                <a:cubicBezTo>
                  <a:pt x="3298767" y="650539"/>
                  <a:pt x="3326340" y="677493"/>
                  <a:pt x="3314409" y="663000"/>
                </a:cubicBezTo>
                <a:cubicBezTo>
                  <a:pt x="3304246" y="655841"/>
                  <a:pt x="3298856" y="657962"/>
                  <a:pt x="3300092" y="648948"/>
                </a:cubicBezTo>
                <a:cubicBezTo>
                  <a:pt x="3302301" y="650627"/>
                  <a:pt x="3306013" y="650539"/>
                  <a:pt x="3301772" y="646739"/>
                </a:cubicBezTo>
                <a:cubicBezTo>
                  <a:pt x="3297882" y="647976"/>
                  <a:pt x="3293818" y="648683"/>
                  <a:pt x="3288869" y="647534"/>
                </a:cubicBezTo>
                <a:cubicBezTo>
                  <a:pt x="3289664" y="646032"/>
                  <a:pt x="3290194" y="644441"/>
                  <a:pt x="3286571" y="642320"/>
                </a:cubicBezTo>
                <a:close/>
                <a:moveTo>
                  <a:pt x="3322982" y="676256"/>
                </a:moveTo>
                <a:cubicBezTo>
                  <a:pt x="3345783" y="703034"/>
                  <a:pt x="3373179" y="747046"/>
                  <a:pt x="3402078" y="751023"/>
                </a:cubicBezTo>
                <a:cubicBezTo>
                  <a:pt x="3399604" y="748018"/>
                  <a:pt x="3394832" y="744483"/>
                  <a:pt x="3396511" y="742362"/>
                </a:cubicBezTo>
                <a:cubicBezTo>
                  <a:pt x="3408177" y="751641"/>
                  <a:pt x="3415246" y="747576"/>
                  <a:pt x="3429563" y="764456"/>
                </a:cubicBezTo>
                <a:cubicBezTo>
                  <a:pt x="3435485" y="759949"/>
                  <a:pt x="3426559" y="752171"/>
                  <a:pt x="3420196" y="744925"/>
                </a:cubicBezTo>
                <a:cubicBezTo>
                  <a:pt x="3401725" y="736617"/>
                  <a:pt x="3335708" y="692783"/>
                  <a:pt x="3341629" y="676433"/>
                </a:cubicBezTo>
                <a:cubicBezTo>
                  <a:pt x="3335442" y="676433"/>
                  <a:pt x="3327578" y="672721"/>
                  <a:pt x="3322982" y="676256"/>
                </a:cubicBezTo>
                <a:close/>
                <a:moveTo>
                  <a:pt x="3544453" y="599457"/>
                </a:moveTo>
                <a:cubicBezTo>
                  <a:pt x="3569198" y="625970"/>
                  <a:pt x="3576003" y="635868"/>
                  <a:pt x="3604990" y="654074"/>
                </a:cubicBezTo>
                <a:cubicBezTo>
                  <a:pt x="3603400" y="647711"/>
                  <a:pt x="3608173" y="643027"/>
                  <a:pt x="3600395" y="634896"/>
                </a:cubicBezTo>
                <a:cubicBezTo>
                  <a:pt x="3606139" y="635957"/>
                  <a:pt x="3608525" y="641083"/>
                  <a:pt x="3622401" y="651246"/>
                </a:cubicBezTo>
                <a:cubicBezTo>
                  <a:pt x="3618247" y="663088"/>
                  <a:pt x="3623196" y="676610"/>
                  <a:pt x="3628764" y="692164"/>
                </a:cubicBezTo>
                <a:cubicBezTo>
                  <a:pt x="3641578" y="705509"/>
                  <a:pt x="3667030" y="704006"/>
                  <a:pt x="3666058" y="723626"/>
                </a:cubicBezTo>
                <a:cubicBezTo>
                  <a:pt x="3674542" y="726542"/>
                  <a:pt x="3680641" y="721417"/>
                  <a:pt x="3687180" y="717882"/>
                </a:cubicBezTo>
                <a:cubicBezTo>
                  <a:pt x="3699465" y="735557"/>
                  <a:pt x="3707507" y="725305"/>
                  <a:pt x="3711484" y="740064"/>
                </a:cubicBezTo>
                <a:cubicBezTo>
                  <a:pt x="3716521" y="736529"/>
                  <a:pt x="3714754" y="730608"/>
                  <a:pt x="3706270" y="722124"/>
                </a:cubicBezTo>
                <a:cubicBezTo>
                  <a:pt x="3712544" y="717086"/>
                  <a:pt x="3730131" y="751464"/>
                  <a:pt x="3736406" y="746604"/>
                </a:cubicBezTo>
                <a:cubicBezTo>
                  <a:pt x="3745067" y="760567"/>
                  <a:pt x="3725183" y="747576"/>
                  <a:pt x="3719261" y="740241"/>
                </a:cubicBezTo>
                <a:cubicBezTo>
                  <a:pt x="3720322" y="746869"/>
                  <a:pt x="3715285" y="751199"/>
                  <a:pt x="3722354" y="759949"/>
                </a:cubicBezTo>
                <a:cubicBezTo>
                  <a:pt x="3728010" y="764809"/>
                  <a:pt x="3730485" y="758535"/>
                  <a:pt x="3734109" y="756414"/>
                </a:cubicBezTo>
                <a:cubicBezTo>
                  <a:pt x="3746569" y="773647"/>
                  <a:pt x="3754435" y="793532"/>
                  <a:pt x="3767780" y="785224"/>
                </a:cubicBezTo>
                <a:cubicBezTo>
                  <a:pt x="3778561" y="814477"/>
                  <a:pt x="3804633" y="834008"/>
                  <a:pt x="3817624" y="858311"/>
                </a:cubicBezTo>
                <a:cubicBezTo>
                  <a:pt x="3824518" y="860609"/>
                  <a:pt x="3826462" y="858665"/>
                  <a:pt x="3820628" y="848590"/>
                </a:cubicBezTo>
                <a:cubicBezTo>
                  <a:pt x="3835742" y="853716"/>
                  <a:pt x="3841485" y="875898"/>
                  <a:pt x="3846346" y="877489"/>
                </a:cubicBezTo>
                <a:cubicBezTo>
                  <a:pt x="3849882" y="882880"/>
                  <a:pt x="3845197" y="884294"/>
                  <a:pt x="3843253" y="887034"/>
                </a:cubicBezTo>
                <a:cubicBezTo>
                  <a:pt x="3854830" y="899937"/>
                  <a:pt x="3851826" y="909039"/>
                  <a:pt x="3862077" y="907183"/>
                </a:cubicBezTo>
                <a:cubicBezTo>
                  <a:pt x="3858542" y="920263"/>
                  <a:pt x="3878338" y="944743"/>
                  <a:pt x="3876394" y="958530"/>
                </a:cubicBezTo>
                <a:cubicBezTo>
                  <a:pt x="3871356" y="949781"/>
                  <a:pt x="3860929" y="915933"/>
                  <a:pt x="3851207" y="929631"/>
                </a:cubicBezTo>
                <a:cubicBezTo>
                  <a:pt x="3847761" y="924240"/>
                  <a:pt x="3852444" y="922826"/>
                  <a:pt x="3854477" y="920175"/>
                </a:cubicBezTo>
                <a:cubicBezTo>
                  <a:pt x="3846523" y="913370"/>
                  <a:pt x="3838746" y="907095"/>
                  <a:pt x="3830262" y="897550"/>
                </a:cubicBezTo>
                <a:cubicBezTo>
                  <a:pt x="3829289" y="887829"/>
                  <a:pt x="3827345" y="877666"/>
                  <a:pt x="3824341" y="866972"/>
                </a:cubicBezTo>
                <a:cubicBezTo>
                  <a:pt x="3815238" y="856190"/>
                  <a:pt x="3825313" y="875987"/>
                  <a:pt x="3815857" y="874042"/>
                </a:cubicBezTo>
                <a:cubicBezTo>
                  <a:pt x="3815415" y="856190"/>
                  <a:pt x="3798711" y="860963"/>
                  <a:pt x="3795530" y="858753"/>
                </a:cubicBezTo>
                <a:cubicBezTo>
                  <a:pt x="3795795" y="857074"/>
                  <a:pt x="3796060" y="855307"/>
                  <a:pt x="3796944" y="854246"/>
                </a:cubicBezTo>
                <a:cubicBezTo>
                  <a:pt x="3794646" y="856897"/>
                  <a:pt x="3794558" y="858135"/>
                  <a:pt x="3795530" y="858753"/>
                </a:cubicBezTo>
                <a:cubicBezTo>
                  <a:pt x="3792702" y="875545"/>
                  <a:pt x="3818331" y="919291"/>
                  <a:pt x="3845728" y="940767"/>
                </a:cubicBezTo>
                <a:cubicBezTo>
                  <a:pt x="3836714" y="942976"/>
                  <a:pt x="3839276" y="941032"/>
                  <a:pt x="3834857" y="949251"/>
                </a:cubicBezTo>
                <a:cubicBezTo>
                  <a:pt x="3839276" y="924594"/>
                  <a:pt x="3793320" y="915314"/>
                  <a:pt x="3789962" y="881378"/>
                </a:cubicBezTo>
                <a:cubicBezTo>
                  <a:pt x="3756821" y="853628"/>
                  <a:pt x="3722354" y="814830"/>
                  <a:pt x="3688772" y="775149"/>
                </a:cubicBezTo>
                <a:cubicBezTo>
                  <a:pt x="3671980" y="755353"/>
                  <a:pt x="3655365" y="735468"/>
                  <a:pt x="3638839" y="717528"/>
                </a:cubicBezTo>
                <a:cubicBezTo>
                  <a:pt x="3630531" y="708514"/>
                  <a:pt x="3622313" y="700029"/>
                  <a:pt x="3614093" y="692164"/>
                </a:cubicBezTo>
                <a:cubicBezTo>
                  <a:pt x="3605609" y="684652"/>
                  <a:pt x="3596683" y="678201"/>
                  <a:pt x="3588111" y="672456"/>
                </a:cubicBezTo>
                <a:cubicBezTo>
                  <a:pt x="3592971" y="671307"/>
                  <a:pt x="3598716" y="672721"/>
                  <a:pt x="3603488" y="671572"/>
                </a:cubicBezTo>
                <a:cubicBezTo>
                  <a:pt x="3592707" y="658935"/>
                  <a:pt x="3587139" y="660348"/>
                  <a:pt x="3577682" y="651776"/>
                </a:cubicBezTo>
                <a:cubicBezTo>
                  <a:pt x="3577947" y="631803"/>
                  <a:pt x="3521917" y="601578"/>
                  <a:pt x="3514670" y="584168"/>
                </a:cubicBezTo>
                <a:cubicBezTo>
                  <a:pt x="3523861" y="596629"/>
                  <a:pt x="3534202" y="600606"/>
                  <a:pt x="3544364" y="599457"/>
                </a:cubicBezTo>
                <a:close/>
                <a:moveTo>
                  <a:pt x="3728187" y="799276"/>
                </a:moveTo>
                <a:cubicBezTo>
                  <a:pt x="3731103" y="785047"/>
                  <a:pt x="3747895" y="821989"/>
                  <a:pt x="3750899" y="807849"/>
                </a:cubicBezTo>
                <a:cubicBezTo>
                  <a:pt x="3743122" y="797862"/>
                  <a:pt x="3736494" y="792648"/>
                  <a:pt x="3730574" y="789555"/>
                </a:cubicBezTo>
                <a:cubicBezTo>
                  <a:pt x="3728717" y="792383"/>
                  <a:pt x="3724122" y="794239"/>
                  <a:pt x="3728099" y="799188"/>
                </a:cubicBezTo>
                <a:close/>
                <a:moveTo>
                  <a:pt x="3493371" y="819337"/>
                </a:moveTo>
                <a:cubicBezTo>
                  <a:pt x="3499735" y="828970"/>
                  <a:pt x="3497790" y="836129"/>
                  <a:pt x="3497348" y="843729"/>
                </a:cubicBezTo>
                <a:cubicBezTo>
                  <a:pt x="3505126" y="854953"/>
                  <a:pt x="3507953" y="846999"/>
                  <a:pt x="3514758" y="854069"/>
                </a:cubicBezTo>
                <a:cubicBezTo>
                  <a:pt x="3511223" y="857339"/>
                  <a:pt x="3512372" y="861935"/>
                  <a:pt x="3515642" y="867149"/>
                </a:cubicBezTo>
                <a:cubicBezTo>
                  <a:pt x="3525276" y="850711"/>
                  <a:pt x="3499823" y="838515"/>
                  <a:pt x="3504065" y="822519"/>
                </a:cubicBezTo>
                <a:cubicBezTo>
                  <a:pt x="3501413" y="825082"/>
                  <a:pt x="3496376" y="818012"/>
                  <a:pt x="3493371" y="819337"/>
                </a:cubicBezTo>
                <a:close/>
                <a:moveTo>
                  <a:pt x="4074622" y="1388746"/>
                </a:moveTo>
                <a:cubicBezTo>
                  <a:pt x="4072678" y="1360731"/>
                  <a:pt x="4092739" y="1396965"/>
                  <a:pt x="4094772" y="1379466"/>
                </a:cubicBezTo>
                <a:cubicBezTo>
                  <a:pt x="4085580" y="1382383"/>
                  <a:pt x="4077097" y="1363382"/>
                  <a:pt x="4068082" y="1362056"/>
                </a:cubicBezTo>
                <a:cubicBezTo>
                  <a:pt x="4080455" y="1378759"/>
                  <a:pt x="4065696" y="1374606"/>
                  <a:pt x="4074622" y="1388746"/>
                </a:cubicBezTo>
                <a:close/>
                <a:moveTo>
                  <a:pt x="4082135" y="1484634"/>
                </a:moveTo>
                <a:cubicBezTo>
                  <a:pt x="4078069" y="1484457"/>
                  <a:pt x="4074533" y="1479508"/>
                  <a:pt x="4070026" y="1483839"/>
                </a:cubicBezTo>
                <a:cubicBezTo>
                  <a:pt x="4076213" y="1498067"/>
                  <a:pt x="4071617" y="1502928"/>
                  <a:pt x="4071617" y="1511766"/>
                </a:cubicBezTo>
                <a:cubicBezTo>
                  <a:pt x="4074799" y="1509468"/>
                  <a:pt x="4086200" y="1534920"/>
                  <a:pt x="4083107" y="1518571"/>
                </a:cubicBezTo>
                <a:cubicBezTo>
                  <a:pt x="4067729" y="1500719"/>
                  <a:pt x="4085051" y="1496653"/>
                  <a:pt x="4082222" y="1484634"/>
                </a:cubicBezTo>
                <a:close/>
                <a:moveTo>
                  <a:pt x="3930658" y="3402930"/>
                </a:moveTo>
                <a:cubicBezTo>
                  <a:pt x="3940290" y="3396390"/>
                  <a:pt x="3954784" y="3397981"/>
                  <a:pt x="3951072" y="3395860"/>
                </a:cubicBezTo>
                <a:cubicBezTo>
                  <a:pt x="3954961" y="3381366"/>
                  <a:pt x="3936667" y="3390381"/>
                  <a:pt x="3930658" y="3402930"/>
                </a:cubicBezTo>
                <a:close/>
                <a:moveTo>
                  <a:pt x="3753551" y="3654803"/>
                </a:moveTo>
                <a:cubicBezTo>
                  <a:pt x="3740029" y="3671506"/>
                  <a:pt x="3723062" y="3679018"/>
                  <a:pt x="3723680" y="3693158"/>
                </a:cubicBezTo>
                <a:cubicBezTo>
                  <a:pt x="3733224" y="3687236"/>
                  <a:pt x="3752314" y="3669738"/>
                  <a:pt x="3748778" y="3685557"/>
                </a:cubicBezTo>
                <a:cubicBezTo>
                  <a:pt x="3751871" y="3671948"/>
                  <a:pt x="3790934" y="3646407"/>
                  <a:pt x="3780329" y="3648086"/>
                </a:cubicBezTo>
                <a:cubicBezTo>
                  <a:pt x="3769989" y="3656482"/>
                  <a:pt x="3742239" y="3677427"/>
                  <a:pt x="3753551" y="3654714"/>
                </a:cubicBezTo>
                <a:close/>
                <a:moveTo>
                  <a:pt x="3943118" y="3871589"/>
                </a:moveTo>
                <a:cubicBezTo>
                  <a:pt x="3942411" y="3878041"/>
                  <a:pt x="3942411" y="3877599"/>
                  <a:pt x="3939848" y="3900488"/>
                </a:cubicBezTo>
                <a:cubicBezTo>
                  <a:pt x="3955756" y="3878660"/>
                  <a:pt x="3970073" y="3857272"/>
                  <a:pt x="3961058" y="3846932"/>
                </a:cubicBezTo>
                <a:cubicBezTo>
                  <a:pt x="3956463" y="3854621"/>
                  <a:pt x="3937815" y="3868673"/>
                  <a:pt x="3943118" y="3871589"/>
                </a:cubicBezTo>
                <a:close/>
                <a:moveTo>
                  <a:pt x="3259086" y="4135127"/>
                </a:moveTo>
                <a:cubicBezTo>
                  <a:pt x="3251662" y="4141048"/>
                  <a:pt x="3244857" y="4139193"/>
                  <a:pt x="3245122" y="4143877"/>
                </a:cubicBezTo>
                <a:cubicBezTo>
                  <a:pt x="3264212" y="4138309"/>
                  <a:pt x="3229391" y="4158194"/>
                  <a:pt x="3230982" y="4162436"/>
                </a:cubicBezTo>
                <a:cubicBezTo>
                  <a:pt x="3243355" y="4158636"/>
                  <a:pt x="3273226" y="4138309"/>
                  <a:pt x="3266951" y="4136718"/>
                </a:cubicBezTo>
                <a:cubicBezTo>
                  <a:pt x="3247597" y="4149356"/>
                  <a:pt x="3254932" y="4142551"/>
                  <a:pt x="3259174" y="4135127"/>
                </a:cubicBezTo>
                <a:close/>
                <a:moveTo>
                  <a:pt x="2630642" y="4391861"/>
                </a:moveTo>
                <a:cubicBezTo>
                  <a:pt x="2638419" y="4392656"/>
                  <a:pt x="2651057" y="4389033"/>
                  <a:pt x="2654238" y="4394070"/>
                </a:cubicBezTo>
                <a:cubicBezTo>
                  <a:pt x="2629228" y="4402024"/>
                  <a:pt x="2587691" y="4396456"/>
                  <a:pt x="2601124" y="4408299"/>
                </a:cubicBezTo>
                <a:cubicBezTo>
                  <a:pt x="2608548" y="4399726"/>
                  <a:pt x="2634265" y="4402996"/>
                  <a:pt x="2640717" y="4406354"/>
                </a:cubicBezTo>
                <a:cubicBezTo>
                  <a:pt x="2645136" y="4398754"/>
                  <a:pt x="2693831" y="4376749"/>
                  <a:pt x="2678984" y="4381609"/>
                </a:cubicBezTo>
                <a:cubicBezTo>
                  <a:pt x="2656094" y="4393363"/>
                  <a:pt x="2638065" y="4383111"/>
                  <a:pt x="2630554" y="4391949"/>
                </a:cubicBezTo>
                <a:close/>
                <a:moveTo>
                  <a:pt x="2502938" y="4399107"/>
                </a:moveTo>
                <a:cubicBezTo>
                  <a:pt x="2503291" y="4412188"/>
                  <a:pt x="2483054" y="4427035"/>
                  <a:pt x="2505236" y="4432602"/>
                </a:cubicBezTo>
                <a:cubicBezTo>
                  <a:pt x="2502408" y="4427653"/>
                  <a:pt x="2511246" y="4425886"/>
                  <a:pt x="2514074" y="4422086"/>
                </a:cubicBezTo>
                <a:cubicBezTo>
                  <a:pt x="2496929" y="4419169"/>
                  <a:pt x="2499050" y="4402820"/>
                  <a:pt x="2530600" y="4397959"/>
                </a:cubicBezTo>
                <a:cubicBezTo>
                  <a:pt x="2533781" y="4387530"/>
                  <a:pt x="2513190" y="4397959"/>
                  <a:pt x="2503027" y="4399107"/>
                </a:cubicBezTo>
                <a:close/>
                <a:moveTo>
                  <a:pt x="2409083" y="4426416"/>
                </a:moveTo>
                <a:cubicBezTo>
                  <a:pt x="2398212" y="4430746"/>
                  <a:pt x="2421367" y="4435695"/>
                  <a:pt x="2418186" y="4444621"/>
                </a:cubicBezTo>
                <a:lnTo>
                  <a:pt x="2396533" y="4448156"/>
                </a:lnTo>
                <a:lnTo>
                  <a:pt x="2393970" y="4434546"/>
                </a:lnTo>
                <a:cubicBezTo>
                  <a:pt x="2377621" y="4445947"/>
                  <a:pt x="2345452" y="4447891"/>
                  <a:pt x="2359062" y="4456906"/>
                </a:cubicBezTo>
                <a:cubicBezTo>
                  <a:pt x="2350224" y="4453812"/>
                  <a:pt x="2336525" y="4458231"/>
                  <a:pt x="2332372" y="4463799"/>
                </a:cubicBezTo>
                <a:cubicBezTo>
                  <a:pt x="2374262" y="4461325"/>
                  <a:pt x="2384779" y="4449305"/>
                  <a:pt x="2419246" y="4450101"/>
                </a:cubicBezTo>
                <a:cubicBezTo>
                  <a:pt x="2419246" y="4446654"/>
                  <a:pt x="2419599" y="4443473"/>
                  <a:pt x="2429056" y="4442854"/>
                </a:cubicBezTo>
                <a:cubicBezTo>
                  <a:pt x="2412618" y="4437993"/>
                  <a:pt x="2427995" y="4425709"/>
                  <a:pt x="2409171" y="4426504"/>
                </a:cubicBezTo>
                <a:close/>
                <a:moveTo>
                  <a:pt x="2177095" y="4583195"/>
                </a:moveTo>
                <a:cubicBezTo>
                  <a:pt x="2187965" y="4586731"/>
                  <a:pt x="2215362" y="4580809"/>
                  <a:pt x="2207055" y="4595303"/>
                </a:cubicBezTo>
                <a:cubicBezTo>
                  <a:pt x="2248326" y="4591414"/>
                  <a:pt x="2190440" y="4573120"/>
                  <a:pt x="2177095" y="4583195"/>
                </a:cubicBezTo>
                <a:close/>
                <a:moveTo>
                  <a:pt x="1950498" y="4435518"/>
                </a:moveTo>
                <a:cubicBezTo>
                  <a:pt x="1956773" y="4437109"/>
                  <a:pt x="1962605" y="4438965"/>
                  <a:pt x="1966582" y="4441705"/>
                </a:cubicBezTo>
                <a:cubicBezTo>
                  <a:pt x="2026325" y="4439319"/>
                  <a:pt x="1962429" y="4434988"/>
                  <a:pt x="1950498" y="4435518"/>
                </a:cubicBezTo>
                <a:close/>
                <a:moveTo>
                  <a:pt x="1917887" y="4447980"/>
                </a:moveTo>
                <a:cubicBezTo>
                  <a:pt x="1922483" y="4456376"/>
                  <a:pt x="1947140" y="4459646"/>
                  <a:pt x="1961015" y="4458143"/>
                </a:cubicBezTo>
                <a:cubicBezTo>
                  <a:pt x="1956950" y="4451957"/>
                  <a:pt x="1937507" y="4447096"/>
                  <a:pt x="1950409" y="4441086"/>
                </a:cubicBezTo>
                <a:cubicBezTo>
                  <a:pt x="1921599" y="4437905"/>
                  <a:pt x="1904366" y="4441175"/>
                  <a:pt x="1885541" y="4443649"/>
                </a:cubicBezTo>
                <a:cubicBezTo>
                  <a:pt x="1901272" y="4453901"/>
                  <a:pt x="1869545" y="4453106"/>
                  <a:pt x="1879444" y="4457171"/>
                </a:cubicBezTo>
                <a:cubicBezTo>
                  <a:pt x="1886602" y="4453724"/>
                  <a:pt x="1905161" y="4454697"/>
                  <a:pt x="1912054" y="4458761"/>
                </a:cubicBezTo>
                <a:cubicBezTo>
                  <a:pt x="1919213" y="4452133"/>
                  <a:pt x="1909668" y="4450012"/>
                  <a:pt x="1917799" y="4447980"/>
                </a:cubicBezTo>
                <a:close/>
                <a:moveTo>
                  <a:pt x="1843740" y="4421909"/>
                </a:moveTo>
                <a:cubicBezTo>
                  <a:pt x="1844181" y="4428802"/>
                  <a:pt x="1834902" y="4430305"/>
                  <a:pt x="1826860" y="4431453"/>
                </a:cubicBezTo>
                <a:cubicBezTo>
                  <a:pt x="1825888" y="4425532"/>
                  <a:pt x="1803352" y="4427653"/>
                  <a:pt x="1800524" y="4422439"/>
                </a:cubicBezTo>
                <a:cubicBezTo>
                  <a:pt x="1794602" y="4424207"/>
                  <a:pt x="1797960" y="4432426"/>
                  <a:pt x="1783732" y="4428537"/>
                </a:cubicBezTo>
                <a:cubicBezTo>
                  <a:pt x="1690848" y="4414043"/>
                  <a:pt x="1621562" y="4405471"/>
                  <a:pt x="1557047" y="4386558"/>
                </a:cubicBezTo>
                <a:cubicBezTo>
                  <a:pt x="1524701" y="4377986"/>
                  <a:pt x="1492974" y="4369590"/>
                  <a:pt x="1459391" y="4360752"/>
                </a:cubicBezTo>
                <a:cubicBezTo>
                  <a:pt x="1442688" y="4356157"/>
                  <a:pt x="1425455" y="4351473"/>
                  <a:pt x="1407425" y="4346612"/>
                </a:cubicBezTo>
                <a:cubicBezTo>
                  <a:pt x="1389839" y="4340514"/>
                  <a:pt x="1371368" y="4334063"/>
                  <a:pt x="1351925" y="4327346"/>
                </a:cubicBezTo>
                <a:cubicBezTo>
                  <a:pt x="1348567" y="4345728"/>
                  <a:pt x="1335311" y="4318862"/>
                  <a:pt x="1324617" y="4323634"/>
                </a:cubicBezTo>
                <a:cubicBezTo>
                  <a:pt x="1330273" y="4341133"/>
                  <a:pt x="1342469" y="4342282"/>
                  <a:pt x="1366065" y="4355715"/>
                </a:cubicBezTo>
                <a:cubicBezTo>
                  <a:pt x="1373136" y="4348733"/>
                  <a:pt x="1354312" y="4345551"/>
                  <a:pt x="1353869" y="4339719"/>
                </a:cubicBezTo>
                <a:cubicBezTo>
                  <a:pt x="1360852" y="4342282"/>
                  <a:pt x="1365535" y="4342370"/>
                  <a:pt x="1370042" y="4342370"/>
                </a:cubicBezTo>
                <a:cubicBezTo>
                  <a:pt x="1359526" y="4351385"/>
                  <a:pt x="1394169" y="4359162"/>
                  <a:pt x="1375699" y="4361901"/>
                </a:cubicBezTo>
                <a:cubicBezTo>
                  <a:pt x="1413877" y="4372418"/>
                  <a:pt x="1457093" y="4377809"/>
                  <a:pt x="1503756" y="4387972"/>
                </a:cubicBezTo>
                <a:cubicBezTo>
                  <a:pt x="1527176" y="4392745"/>
                  <a:pt x="1551656" y="4397959"/>
                  <a:pt x="1577373" y="4404057"/>
                </a:cubicBezTo>
                <a:cubicBezTo>
                  <a:pt x="1590188" y="4407150"/>
                  <a:pt x="1603356" y="4410243"/>
                  <a:pt x="1616877" y="4413513"/>
                </a:cubicBezTo>
                <a:cubicBezTo>
                  <a:pt x="1630488" y="4416164"/>
                  <a:pt x="1644451" y="4418904"/>
                  <a:pt x="1658856" y="4421732"/>
                </a:cubicBezTo>
                <a:cubicBezTo>
                  <a:pt x="1659210" y="4416960"/>
                  <a:pt x="1663982" y="4415369"/>
                  <a:pt x="1670787" y="4415104"/>
                </a:cubicBezTo>
                <a:cubicBezTo>
                  <a:pt x="1682718" y="4423941"/>
                  <a:pt x="1684662" y="4419876"/>
                  <a:pt x="1707993" y="4423499"/>
                </a:cubicBezTo>
                <a:cubicBezTo>
                  <a:pt x="1700746" y="4430658"/>
                  <a:pt x="1703398" y="4433221"/>
                  <a:pt x="1717008" y="4438788"/>
                </a:cubicBezTo>
                <a:cubicBezTo>
                  <a:pt x="1718334" y="4435695"/>
                  <a:pt x="1717008" y="4430835"/>
                  <a:pt x="1723459" y="4431277"/>
                </a:cubicBezTo>
                <a:cubicBezTo>
                  <a:pt x="1751386" y="4435342"/>
                  <a:pt x="1788239" y="4436756"/>
                  <a:pt x="1820585" y="4435607"/>
                </a:cubicBezTo>
                <a:cubicBezTo>
                  <a:pt x="1849572" y="4434370"/>
                  <a:pt x="1874936" y="4428802"/>
                  <a:pt x="1887839" y="4423588"/>
                </a:cubicBezTo>
                <a:cubicBezTo>
                  <a:pt x="1877853" y="4425886"/>
                  <a:pt x="1856112" y="4421202"/>
                  <a:pt x="1843740" y="4421909"/>
                </a:cubicBezTo>
                <a:close/>
                <a:moveTo>
                  <a:pt x="1159442" y="3968627"/>
                </a:moveTo>
                <a:cubicBezTo>
                  <a:pt x="1178177" y="3975697"/>
                  <a:pt x="1198769" y="3989748"/>
                  <a:pt x="1177471" y="3986390"/>
                </a:cubicBezTo>
                <a:cubicBezTo>
                  <a:pt x="1187634" y="3994167"/>
                  <a:pt x="1200890" y="4003093"/>
                  <a:pt x="1209021" y="3998233"/>
                </a:cubicBezTo>
                <a:cubicBezTo>
                  <a:pt x="1222542" y="4010959"/>
                  <a:pt x="1224045" y="4031727"/>
                  <a:pt x="1244902" y="4036411"/>
                </a:cubicBezTo>
                <a:cubicBezTo>
                  <a:pt x="1243399" y="4041007"/>
                  <a:pt x="1240572" y="4043923"/>
                  <a:pt x="1236241" y="4044630"/>
                </a:cubicBezTo>
                <a:cubicBezTo>
                  <a:pt x="1251442" y="4049491"/>
                  <a:pt x="1259572" y="4044630"/>
                  <a:pt x="1272387" y="4046044"/>
                </a:cubicBezTo>
                <a:cubicBezTo>
                  <a:pt x="1280429" y="4050994"/>
                  <a:pt x="1271857" y="4057622"/>
                  <a:pt x="1286881" y="4061864"/>
                </a:cubicBezTo>
                <a:cubicBezTo>
                  <a:pt x="1293774" y="4056915"/>
                  <a:pt x="1318431" y="4063013"/>
                  <a:pt x="1341673" y="4072027"/>
                </a:cubicBezTo>
                <a:cubicBezTo>
                  <a:pt x="1340171" y="4073441"/>
                  <a:pt x="1338934" y="4074855"/>
                  <a:pt x="1338846" y="4076269"/>
                </a:cubicBezTo>
                <a:cubicBezTo>
                  <a:pt x="1338581" y="4079804"/>
                  <a:pt x="1340967" y="4083604"/>
                  <a:pt x="1342204" y="4087228"/>
                </a:cubicBezTo>
                <a:cubicBezTo>
                  <a:pt x="1344325" y="4084930"/>
                  <a:pt x="1348037" y="4082809"/>
                  <a:pt x="1348214" y="4080334"/>
                </a:cubicBezTo>
                <a:cubicBezTo>
                  <a:pt x="1348390" y="4078302"/>
                  <a:pt x="1347771" y="4076181"/>
                  <a:pt x="1346976" y="4074060"/>
                </a:cubicBezTo>
                <a:cubicBezTo>
                  <a:pt x="1372694" y="4084753"/>
                  <a:pt x="1394788" y="4098363"/>
                  <a:pt x="1385508" y="4103754"/>
                </a:cubicBezTo>
                <a:cubicBezTo>
                  <a:pt x="1398942" y="4107112"/>
                  <a:pt x="1412375" y="4112415"/>
                  <a:pt x="1425455" y="4117718"/>
                </a:cubicBezTo>
                <a:cubicBezTo>
                  <a:pt x="1425366" y="4117718"/>
                  <a:pt x="1425278" y="4117718"/>
                  <a:pt x="1425189" y="4117718"/>
                </a:cubicBezTo>
                <a:cubicBezTo>
                  <a:pt x="1423422" y="4117894"/>
                  <a:pt x="1421831" y="4120192"/>
                  <a:pt x="1420329" y="4121695"/>
                </a:cubicBezTo>
                <a:cubicBezTo>
                  <a:pt x="1417500" y="4124346"/>
                  <a:pt x="1418561" y="4128323"/>
                  <a:pt x="1424129" y="4129648"/>
                </a:cubicBezTo>
                <a:cubicBezTo>
                  <a:pt x="1436060" y="4132653"/>
                  <a:pt x="1449934" y="4128941"/>
                  <a:pt x="1459303" y="4140342"/>
                </a:cubicBezTo>
                <a:cubicBezTo>
                  <a:pt x="1470438" y="4132388"/>
                  <a:pt x="1479894" y="4135923"/>
                  <a:pt x="1491295" y="4141844"/>
                </a:cubicBezTo>
                <a:cubicBezTo>
                  <a:pt x="1497746" y="4145202"/>
                  <a:pt x="1502784" y="4141844"/>
                  <a:pt x="1505347" y="4134863"/>
                </a:cubicBezTo>
                <a:cubicBezTo>
                  <a:pt x="1506231" y="4134597"/>
                  <a:pt x="1507114" y="4134686"/>
                  <a:pt x="1507998" y="4134332"/>
                </a:cubicBezTo>
                <a:cubicBezTo>
                  <a:pt x="1507291" y="4133978"/>
                  <a:pt x="1506761" y="4133537"/>
                  <a:pt x="1506054" y="4133183"/>
                </a:cubicBezTo>
                <a:cubicBezTo>
                  <a:pt x="1506672" y="4131062"/>
                  <a:pt x="1506849" y="4128411"/>
                  <a:pt x="1506937" y="4125760"/>
                </a:cubicBezTo>
                <a:cubicBezTo>
                  <a:pt x="1515156" y="4127262"/>
                  <a:pt x="1524171" y="4129560"/>
                  <a:pt x="1525497" y="4124522"/>
                </a:cubicBezTo>
                <a:cubicBezTo>
                  <a:pt x="1519487" y="4123285"/>
                  <a:pt x="1513212" y="4121959"/>
                  <a:pt x="1506937" y="4120546"/>
                </a:cubicBezTo>
                <a:cubicBezTo>
                  <a:pt x="1506054" y="4114713"/>
                  <a:pt x="1503491" y="4106405"/>
                  <a:pt x="1500044" y="4108791"/>
                </a:cubicBezTo>
                <a:cubicBezTo>
                  <a:pt x="1495360" y="4111973"/>
                  <a:pt x="1490499" y="4113917"/>
                  <a:pt x="1485639" y="4115420"/>
                </a:cubicBezTo>
                <a:cubicBezTo>
                  <a:pt x="1481220" y="4114271"/>
                  <a:pt x="1476801" y="4113299"/>
                  <a:pt x="1472294" y="4111973"/>
                </a:cubicBezTo>
                <a:cubicBezTo>
                  <a:pt x="1454265" y="4105963"/>
                  <a:pt x="1435794" y="4099424"/>
                  <a:pt x="1417766" y="4092795"/>
                </a:cubicBezTo>
                <a:cubicBezTo>
                  <a:pt x="1381708" y="4079362"/>
                  <a:pt x="1346976" y="4066459"/>
                  <a:pt x="1320022" y="4056384"/>
                </a:cubicBezTo>
                <a:cubicBezTo>
                  <a:pt x="1323380" y="4054087"/>
                  <a:pt x="1327092" y="4052230"/>
                  <a:pt x="1331952" y="4051877"/>
                </a:cubicBezTo>
                <a:cubicBezTo>
                  <a:pt x="1345562" y="4056119"/>
                  <a:pt x="1350511" y="4070260"/>
                  <a:pt x="1359084" y="4061687"/>
                </a:cubicBezTo>
                <a:cubicBezTo>
                  <a:pt x="1344944" y="4056915"/>
                  <a:pt x="1338669" y="4050728"/>
                  <a:pt x="1329390" y="4045072"/>
                </a:cubicBezTo>
                <a:cubicBezTo>
                  <a:pt x="1322054" y="4051435"/>
                  <a:pt x="1309240" y="4048253"/>
                  <a:pt x="1296337" y="4043393"/>
                </a:cubicBezTo>
                <a:cubicBezTo>
                  <a:pt x="1283699" y="4037914"/>
                  <a:pt x="1270885" y="4031109"/>
                  <a:pt x="1262400" y="4032081"/>
                </a:cubicBezTo>
                <a:cubicBezTo>
                  <a:pt x="1269382" y="4031285"/>
                  <a:pt x="1271857" y="4025187"/>
                  <a:pt x="1267703" y="4019266"/>
                </a:cubicBezTo>
                <a:cubicBezTo>
                  <a:pt x="1248967" y="4012903"/>
                  <a:pt x="1224840" y="3999116"/>
                  <a:pt x="1214854" y="3985418"/>
                </a:cubicBezTo>
                <a:cubicBezTo>
                  <a:pt x="1217505" y="3982325"/>
                  <a:pt x="1223868" y="3984534"/>
                  <a:pt x="1226784" y="3981883"/>
                </a:cubicBezTo>
                <a:cubicBezTo>
                  <a:pt x="1199211" y="3968803"/>
                  <a:pt x="1187546" y="3973841"/>
                  <a:pt x="1159530" y="3968361"/>
                </a:cubicBezTo>
                <a:close/>
                <a:moveTo>
                  <a:pt x="1281932" y="4187358"/>
                </a:moveTo>
                <a:cubicBezTo>
                  <a:pt x="1308179" y="4190274"/>
                  <a:pt x="1330803" y="4192837"/>
                  <a:pt x="1355549" y="4210955"/>
                </a:cubicBezTo>
                <a:cubicBezTo>
                  <a:pt x="1356963" y="4207419"/>
                  <a:pt x="1355195" y="4204415"/>
                  <a:pt x="1353339" y="4201410"/>
                </a:cubicBezTo>
                <a:cubicBezTo>
                  <a:pt x="1361558" y="4204503"/>
                  <a:pt x="1366419" y="4203796"/>
                  <a:pt x="1369512" y="4201233"/>
                </a:cubicBezTo>
                <a:cubicBezTo>
                  <a:pt x="1339111" y="4194340"/>
                  <a:pt x="1325059" y="4186651"/>
                  <a:pt x="1295453" y="4180553"/>
                </a:cubicBezTo>
                <a:cubicBezTo>
                  <a:pt x="1327003" y="4191512"/>
                  <a:pt x="1289620" y="4187623"/>
                  <a:pt x="1282019" y="4187446"/>
                </a:cubicBezTo>
                <a:close/>
                <a:moveTo>
                  <a:pt x="1234385" y="4153775"/>
                </a:moveTo>
                <a:cubicBezTo>
                  <a:pt x="1226166" y="4150240"/>
                  <a:pt x="1220068" y="4146528"/>
                  <a:pt x="1216798" y="4142728"/>
                </a:cubicBezTo>
                <a:cubicBezTo>
                  <a:pt x="1208579" y="4147942"/>
                  <a:pt x="1232617" y="4170036"/>
                  <a:pt x="1226608" y="4159431"/>
                </a:cubicBezTo>
                <a:cubicBezTo>
                  <a:pt x="1213616" y="4151831"/>
                  <a:pt x="1235357" y="4158636"/>
                  <a:pt x="1234385" y="4153863"/>
                </a:cubicBezTo>
                <a:close/>
                <a:moveTo>
                  <a:pt x="1125859" y="4170566"/>
                </a:moveTo>
                <a:cubicBezTo>
                  <a:pt x="1113221" y="4186032"/>
                  <a:pt x="1168986" y="4198228"/>
                  <a:pt x="1170842" y="4212987"/>
                </a:cubicBezTo>
                <a:lnTo>
                  <a:pt x="1172963" y="4207862"/>
                </a:lnTo>
                <a:cubicBezTo>
                  <a:pt x="1175968" y="4209098"/>
                  <a:pt x="1178884" y="4210159"/>
                  <a:pt x="1178796" y="4207508"/>
                </a:cubicBezTo>
                <a:cubicBezTo>
                  <a:pt x="1167837" y="4200703"/>
                  <a:pt x="1151488" y="4194428"/>
                  <a:pt x="1131868" y="4182585"/>
                </a:cubicBezTo>
                <a:cubicBezTo>
                  <a:pt x="1133194" y="4178432"/>
                  <a:pt x="1136464" y="4174102"/>
                  <a:pt x="1125770" y="4170478"/>
                </a:cubicBezTo>
                <a:close/>
                <a:moveTo>
                  <a:pt x="963688" y="4295442"/>
                </a:moveTo>
                <a:cubicBezTo>
                  <a:pt x="968814" y="4295972"/>
                  <a:pt x="985429" y="4291642"/>
                  <a:pt x="974912" y="4285544"/>
                </a:cubicBezTo>
                <a:cubicBezTo>
                  <a:pt x="961567" y="4289521"/>
                  <a:pt x="955204" y="4279535"/>
                  <a:pt x="944599" y="4282451"/>
                </a:cubicBezTo>
                <a:cubicBezTo>
                  <a:pt x="953083" y="4287400"/>
                  <a:pt x="956618" y="4291112"/>
                  <a:pt x="957325" y="4295442"/>
                </a:cubicBezTo>
                <a:cubicBezTo>
                  <a:pt x="939296" y="4290935"/>
                  <a:pt x="940268" y="4286782"/>
                  <a:pt x="922328" y="4275999"/>
                </a:cubicBezTo>
                <a:cubicBezTo>
                  <a:pt x="918793" y="4279976"/>
                  <a:pt x="925068" y="4284660"/>
                  <a:pt x="922151" y="4288726"/>
                </a:cubicBezTo>
                <a:cubicBezTo>
                  <a:pt x="906774" y="4275204"/>
                  <a:pt x="891131" y="4277148"/>
                  <a:pt x="878494" y="4272818"/>
                </a:cubicBezTo>
                <a:cubicBezTo>
                  <a:pt x="893341" y="4280684"/>
                  <a:pt x="890866" y="4287312"/>
                  <a:pt x="905802" y="4295177"/>
                </a:cubicBezTo>
                <a:cubicBezTo>
                  <a:pt x="924714" y="4293144"/>
                  <a:pt x="936910" y="4305076"/>
                  <a:pt x="971730" y="4317890"/>
                </a:cubicBezTo>
                <a:cubicBezTo>
                  <a:pt x="972615" y="4312234"/>
                  <a:pt x="981098" y="4316299"/>
                  <a:pt x="985694" y="4315415"/>
                </a:cubicBezTo>
                <a:cubicBezTo>
                  <a:pt x="972615" y="4308699"/>
                  <a:pt x="969875" y="4302070"/>
                  <a:pt x="963600" y="4295442"/>
                </a:cubicBezTo>
                <a:close/>
                <a:moveTo>
                  <a:pt x="1099523" y="3778706"/>
                </a:moveTo>
                <a:cubicBezTo>
                  <a:pt x="1110835" y="3781269"/>
                  <a:pt x="1114989" y="3795144"/>
                  <a:pt x="1118612" y="3790107"/>
                </a:cubicBezTo>
                <a:cubicBezTo>
                  <a:pt x="1101997" y="3778971"/>
                  <a:pt x="1111453" y="3776320"/>
                  <a:pt x="1110393" y="3768985"/>
                </a:cubicBezTo>
                <a:cubicBezTo>
                  <a:pt x="1101467" y="3771282"/>
                  <a:pt x="1099700" y="3768631"/>
                  <a:pt x="1099523" y="3778706"/>
                </a:cubicBezTo>
                <a:close/>
                <a:moveTo>
                  <a:pt x="3391120" y="440380"/>
                </a:moveTo>
                <a:cubicBezTo>
                  <a:pt x="3410121" y="455934"/>
                  <a:pt x="3418959" y="451515"/>
                  <a:pt x="3433010" y="457525"/>
                </a:cubicBezTo>
                <a:cubicBezTo>
                  <a:pt x="3444146" y="468749"/>
                  <a:pt x="3444764" y="478117"/>
                  <a:pt x="3451392" y="488545"/>
                </a:cubicBezTo>
                <a:cubicBezTo>
                  <a:pt x="3462086" y="492257"/>
                  <a:pt x="3473663" y="501890"/>
                  <a:pt x="3486743" y="513025"/>
                </a:cubicBezTo>
                <a:cubicBezTo>
                  <a:pt x="3499204" y="524956"/>
                  <a:pt x="3513080" y="538478"/>
                  <a:pt x="3529517" y="549083"/>
                </a:cubicBezTo>
                <a:cubicBezTo>
                  <a:pt x="3508484" y="532556"/>
                  <a:pt x="3509810" y="521686"/>
                  <a:pt x="3504949" y="509137"/>
                </a:cubicBezTo>
                <a:cubicBezTo>
                  <a:pt x="3485595" y="501448"/>
                  <a:pt x="3478436" y="488987"/>
                  <a:pt x="3460760" y="485187"/>
                </a:cubicBezTo>
                <a:cubicBezTo>
                  <a:pt x="3464119" y="481210"/>
                  <a:pt x="3460849" y="477940"/>
                  <a:pt x="3453601" y="476261"/>
                </a:cubicBezTo>
                <a:cubicBezTo>
                  <a:pt x="3458374" y="471223"/>
                  <a:pt x="3462439" y="466097"/>
                  <a:pt x="3452895" y="458497"/>
                </a:cubicBezTo>
                <a:cubicBezTo>
                  <a:pt x="3438578" y="457525"/>
                  <a:pt x="3417544" y="443385"/>
                  <a:pt x="3403139" y="442324"/>
                </a:cubicBezTo>
                <a:cubicBezTo>
                  <a:pt x="3400841" y="436050"/>
                  <a:pt x="3400664" y="430128"/>
                  <a:pt x="3396069" y="423412"/>
                </a:cubicBezTo>
                <a:cubicBezTo>
                  <a:pt x="3394124" y="426682"/>
                  <a:pt x="3390502" y="426858"/>
                  <a:pt x="3386878" y="427035"/>
                </a:cubicBezTo>
                <a:cubicBezTo>
                  <a:pt x="3395009" y="432514"/>
                  <a:pt x="3395716" y="436845"/>
                  <a:pt x="3391031" y="440292"/>
                </a:cubicBezTo>
                <a:close/>
                <a:moveTo>
                  <a:pt x="1387541" y="4387177"/>
                </a:moveTo>
                <a:cubicBezTo>
                  <a:pt x="1376671" y="4379400"/>
                  <a:pt x="1364121" y="4371711"/>
                  <a:pt x="1350511" y="4364817"/>
                </a:cubicBezTo>
                <a:cubicBezTo>
                  <a:pt x="1323292" y="4351031"/>
                  <a:pt x="1292006" y="4340426"/>
                  <a:pt x="1261870" y="4339365"/>
                </a:cubicBezTo>
                <a:cubicBezTo>
                  <a:pt x="1259925" y="4362343"/>
                  <a:pt x="1237566" y="4363934"/>
                  <a:pt x="1207872" y="4358013"/>
                </a:cubicBezTo>
                <a:cubicBezTo>
                  <a:pt x="1214235" y="4345640"/>
                  <a:pt x="1181182" y="4337598"/>
                  <a:pt x="1178089" y="4326109"/>
                </a:cubicBezTo>
                <a:cubicBezTo>
                  <a:pt x="1175615" y="4338040"/>
                  <a:pt x="1157232" y="4325048"/>
                  <a:pt x="1157851" y="4332119"/>
                </a:cubicBezTo>
                <a:cubicBezTo>
                  <a:pt x="1156437" y="4327081"/>
                  <a:pt x="1152372" y="4322220"/>
                  <a:pt x="1145655" y="4317448"/>
                </a:cubicBezTo>
                <a:cubicBezTo>
                  <a:pt x="1142032" y="4330881"/>
                  <a:pt x="1110835" y="4310997"/>
                  <a:pt x="1090685" y="4304191"/>
                </a:cubicBezTo>
                <a:cubicBezTo>
                  <a:pt x="1087061" y="4313913"/>
                  <a:pt x="1093336" y="4314178"/>
                  <a:pt x="1084057" y="4319480"/>
                </a:cubicBezTo>
                <a:cubicBezTo>
                  <a:pt x="1104472" y="4338481"/>
                  <a:pt x="1155377" y="4363845"/>
                  <a:pt x="1171726" y="4374097"/>
                </a:cubicBezTo>
                <a:cubicBezTo>
                  <a:pt x="1224752" y="4377986"/>
                  <a:pt x="1281578" y="4439937"/>
                  <a:pt x="1348920" y="4455227"/>
                </a:cubicBezTo>
                <a:cubicBezTo>
                  <a:pt x="1393904" y="4465213"/>
                  <a:pt x="1423598" y="4445417"/>
                  <a:pt x="1414496" y="4408210"/>
                </a:cubicBezTo>
                <a:cubicBezTo>
                  <a:pt x="1407868" y="4401494"/>
                  <a:pt x="1398411" y="4394777"/>
                  <a:pt x="1387453" y="43872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73"/>
          <p:cNvSpPr/>
          <p:nvPr/>
        </p:nvSpPr>
        <p:spPr>
          <a:xfrm flipH="1">
            <a:off x="4907031" y="2158300"/>
            <a:ext cx="2000" cy="1025"/>
          </a:xfrm>
          <a:custGeom>
            <a:avLst/>
            <a:gdLst/>
            <a:ahLst/>
            <a:cxnLst/>
            <a:rect l="l" t="t" r="r" b="b"/>
            <a:pathLst>
              <a:path w="80" h="41" extrusionOk="0">
                <a:moveTo>
                  <a:pt x="0" y="1"/>
                </a:moveTo>
                <a:cubicBezTo>
                  <a:pt x="0" y="15"/>
                  <a:pt x="20" y="19"/>
                  <a:pt x="46" y="27"/>
                </a:cubicBezTo>
                <a:lnTo>
                  <a:pt x="46" y="27"/>
                </a:lnTo>
                <a:cubicBezTo>
                  <a:pt x="34" y="20"/>
                  <a:pt x="19" y="10"/>
                  <a:pt x="0" y="1"/>
                </a:cubicBezTo>
                <a:close/>
                <a:moveTo>
                  <a:pt x="46" y="27"/>
                </a:moveTo>
                <a:cubicBezTo>
                  <a:pt x="59" y="35"/>
                  <a:pt x="70" y="41"/>
                  <a:pt x="80" y="41"/>
                </a:cubicBezTo>
                <a:cubicBezTo>
                  <a:pt x="68" y="35"/>
                  <a:pt x="57" y="31"/>
                  <a:pt x="46" y="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73"/>
          <p:cNvSpPr/>
          <p:nvPr/>
        </p:nvSpPr>
        <p:spPr>
          <a:xfrm flipH="1">
            <a:off x="4912481" y="2154325"/>
            <a:ext cx="1025" cy="1025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0" y="1"/>
                </a:moveTo>
                <a:cubicBezTo>
                  <a:pt x="0" y="1"/>
                  <a:pt x="20" y="41"/>
                  <a:pt x="40" y="41"/>
                </a:cubicBezTo>
                <a:cubicBezTo>
                  <a:pt x="40" y="41"/>
                  <a:pt x="20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73"/>
          <p:cNvSpPr/>
          <p:nvPr/>
        </p:nvSpPr>
        <p:spPr>
          <a:xfrm flipH="1">
            <a:off x="4905031" y="2160800"/>
            <a:ext cx="1525" cy="1025"/>
          </a:xfrm>
          <a:custGeom>
            <a:avLst/>
            <a:gdLst/>
            <a:ahLst/>
            <a:cxnLst/>
            <a:rect l="l" t="t" r="r" b="b"/>
            <a:pathLst>
              <a:path w="61" h="41" extrusionOk="0">
                <a:moveTo>
                  <a:pt x="60" y="40"/>
                </a:moveTo>
                <a:lnTo>
                  <a:pt x="60" y="4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73"/>
          <p:cNvSpPr/>
          <p:nvPr/>
        </p:nvSpPr>
        <p:spPr>
          <a:xfrm flipH="1">
            <a:off x="4910006" y="2155825"/>
            <a:ext cx="1025" cy="1025"/>
          </a:xfrm>
          <a:custGeom>
            <a:avLst/>
            <a:gdLst/>
            <a:ahLst/>
            <a:cxnLst/>
            <a:rect l="l" t="t" r="r" b="b"/>
            <a:pathLst>
              <a:path w="41" h="41" extrusionOk="0">
                <a:moveTo>
                  <a:pt x="1" y="0"/>
                </a:moveTo>
                <a:cubicBezTo>
                  <a:pt x="1" y="20"/>
                  <a:pt x="21" y="40"/>
                  <a:pt x="40" y="4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73"/>
          <p:cNvSpPr/>
          <p:nvPr/>
        </p:nvSpPr>
        <p:spPr>
          <a:xfrm flipH="1">
            <a:off x="4937356" y="2156325"/>
            <a:ext cx="3000" cy="5000"/>
          </a:xfrm>
          <a:custGeom>
            <a:avLst/>
            <a:gdLst/>
            <a:ahLst/>
            <a:cxnLst/>
            <a:rect l="l" t="t" r="r" b="b"/>
            <a:pathLst>
              <a:path w="120" h="200" extrusionOk="0">
                <a:moveTo>
                  <a:pt x="119" y="0"/>
                </a:moveTo>
                <a:lnTo>
                  <a:pt x="119" y="0"/>
                </a:lnTo>
                <a:cubicBezTo>
                  <a:pt x="80" y="60"/>
                  <a:pt x="20" y="120"/>
                  <a:pt x="0" y="199"/>
                </a:cubicBezTo>
                <a:cubicBezTo>
                  <a:pt x="40" y="120"/>
                  <a:pt x="99" y="80"/>
                  <a:pt x="1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73"/>
          <p:cNvSpPr/>
          <p:nvPr/>
        </p:nvSpPr>
        <p:spPr>
          <a:xfrm flipH="1">
            <a:off x="4947306" y="2170250"/>
            <a:ext cx="5500" cy="6475"/>
          </a:xfrm>
          <a:custGeom>
            <a:avLst/>
            <a:gdLst/>
            <a:ahLst/>
            <a:cxnLst/>
            <a:rect l="l" t="t" r="r" b="b"/>
            <a:pathLst>
              <a:path w="220" h="259" extrusionOk="0">
                <a:moveTo>
                  <a:pt x="220" y="0"/>
                </a:moveTo>
                <a:cubicBezTo>
                  <a:pt x="140" y="100"/>
                  <a:pt x="80" y="159"/>
                  <a:pt x="1" y="259"/>
                </a:cubicBezTo>
                <a:cubicBezTo>
                  <a:pt x="80" y="159"/>
                  <a:pt x="140" y="100"/>
                  <a:pt x="2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73"/>
          <p:cNvSpPr/>
          <p:nvPr/>
        </p:nvSpPr>
        <p:spPr>
          <a:xfrm flipH="1">
            <a:off x="4941831" y="2163275"/>
            <a:ext cx="5000" cy="6000"/>
          </a:xfrm>
          <a:custGeom>
            <a:avLst/>
            <a:gdLst/>
            <a:ahLst/>
            <a:cxnLst/>
            <a:rect l="l" t="t" r="r" b="b"/>
            <a:pathLst>
              <a:path w="200" h="240" extrusionOk="0">
                <a:moveTo>
                  <a:pt x="199" y="1"/>
                </a:moveTo>
                <a:lnTo>
                  <a:pt x="199" y="1"/>
                </a:lnTo>
                <a:cubicBezTo>
                  <a:pt x="140" y="80"/>
                  <a:pt x="80" y="140"/>
                  <a:pt x="0" y="240"/>
                </a:cubicBezTo>
                <a:cubicBezTo>
                  <a:pt x="80" y="180"/>
                  <a:pt x="160" y="80"/>
                  <a:pt x="1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73"/>
          <p:cNvSpPr txBox="1">
            <a:spLocks noGrp="1"/>
          </p:cNvSpPr>
          <p:nvPr>
            <p:ph type="title"/>
          </p:nvPr>
        </p:nvSpPr>
        <p:spPr>
          <a:xfrm>
            <a:off x="290608" y="1852120"/>
            <a:ext cx="4506520" cy="11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Obrigada!</a:t>
            </a:r>
            <a:endParaRPr dirty="0"/>
          </a:p>
        </p:txBody>
      </p:sp>
      <p:sp>
        <p:nvSpPr>
          <p:cNvPr id="1491" name="Google Shape;1491;p73"/>
          <p:cNvSpPr txBox="1">
            <a:spLocks noGrp="1"/>
          </p:cNvSpPr>
          <p:nvPr>
            <p:ph type="subTitle" idx="1"/>
          </p:nvPr>
        </p:nvSpPr>
        <p:spPr>
          <a:xfrm>
            <a:off x="443497" y="3414203"/>
            <a:ext cx="3824400" cy="957600"/>
          </a:xfrm>
          <a:prstGeom prst="rect">
            <a:avLst/>
          </a:prstGeom>
          <a:solidFill>
            <a:srgbClr val="FFFDF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Andressa Toni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Andressa.toni@alumni.usp.br</a:t>
            </a:r>
            <a:endParaRPr dirty="0"/>
          </a:p>
        </p:txBody>
      </p:sp>
      <p:grpSp>
        <p:nvGrpSpPr>
          <p:cNvPr id="1494" name="Google Shape;1494;p73"/>
          <p:cNvGrpSpPr/>
          <p:nvPr/>
        </p:nvGrpSpPr>
        <p:grpSpPr>
          <a:xfrm>
            <a:off x="3099304" y="4391848"/>
            <a:ext cx="1724794" cy="1321795"/>
            <a:chOff x="2392555" y="158"/>
            <a:chExt cx="2121257" cy="1625624"/>
          </a:xfrm>
        </p:grpSpPr>
        <p:sp>
          <p:nvSpPr>
            <p:cNvPr id="1495" name="Google Shape;1495;p73"/>
            <p:cNvSpPr/>
            <p:nvPr/>
          </p:nvSpPr>
          <p:spPr>
            <a:xfrm>
              <a:off x="2679625" y="1043501"/>
              <a:ext cx="585621" cy="582281"/>
            </a:xfrm>
            <a:custGeom>
              <a:avLst/>
              <a:gdLst/>
              <a:ahLst/>
              <a:cxnLst/>
              <a:rect l="l" t="t" r="r" b="b"/>
              <a:pathLst>
                <a:path w="585621" h="582281" extrusionOk="0">
                  <a:moveTo>
                    <a:pt x="480691" y="509889"/>
                  </a:moveTo>
                  <a:cubicBezTo>
                    <a:pt x="421302" y="560440"/>
                    <a:pt x="356964" y="582888"/>
                    <a:pt x="286351" y="582269"/>
                  </a:cubicBezTo>
                  <a:cubicBezTo>
                    <a:pt x="209287" y="581562"/>
                    <a:pt x="146982" y="544532"/>
                    <a:pt x="94575" y="490181"/>
                  </a:cubicBezTo>
                  <a:cubicBezTo>
                    <a:pt x="79904" y="474980"/>
                    <a:pt x="67708" y="457482"/>
                    <a:pt x="53391" y="441839"/>
                  </a:cubicBezTo>
                  <a:cubicBezTo>
                    <a:pt x="11324" y="395972"/>
                    <a:pt x="-430" y="339853"/>
                    <a:pt x="12" y="280376"/>
                  </a:cubicBezTo>
                  <a:cubicBezTo>
                    <a:pt x="542" y="194916"/>
                    <a:pt x="37837" y="125187"/>
                    <a:pt x="98817" y="68272"/>
                  </a:cubicBezTo>
                  <a:cubicBezTo>
                    <a:pt x="133372" y="36104"/>
                    <a:pt x="177472" y="19577"/>
                    <a:pt x="223427" y="9591"/>
                  </a:cubicBezTo>
                  <a:cubicBezTo>
                    <a:pt x="239865" y="6056"/>
                    <a:pt x="256922" y="5437"/>
                    <a:pt x="273625" y="2786"/>
                  </a:cubicBezTo>
                  <a:cubicBezTo>
                    <a:pt x="341675" y="-7908"/>
                    <a:pt x="401240" y="12861"/>
                    <a:pt x="454443" y="53514"/>
                  </a:cubicBezTo>
                  <a:cubicBezTo>
                    <a:pt x="536191" y="115996"/>
                    <a:pt x="580909" y="198451"/>
                    <a:pt x="585417" y="302293"/>
                  </a:cubicBezTo>
                  <a:cubicBezTo>
                    <a:pt x="588156" y="364156"/>
                    <a:pt x="563146" y="415238"/>
                    <a:pt x="527000" y="462166"/>
                  </a:cubicBezTo>
                  <a:cubicBezTo>
                    <a:pt x="512241" y="481343"/>
                    <a:pt x="496598" y="500167"/>
                    <a:pt x="480691" y="509889"/>
                  </a:cubicBezTo>
                  <a:close/>
                  <a:moveTo>
                    <a:pt x="409548" y="158505"/>
                  </a:moveTo>
                  <a:cubicBezTo>
                    <a:pt x="414850" y="189436"/>
                    <a:pt x="440744" y="206670"/>
                    <a:pt x="461425" y="236629"/>
                  </a:cubicBezTo>
                  <a:cubicBezTo>
                    <a:pt x="453559" y="198539"/>
                    <a:pt x="429344" y="180245"/>
                    <a:pt x="409548" y="1585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73"/>
            <p:cNvSpPr/>
            <p:nvPr/>
          </p:nvSpPr>
          <p:spPr>
            <a:xfrm>
              <a:off x="2392555" y="533991"/>
              <a:ext cx="1398415" cy="832945"/>
            </a:xfrm>
            <a:custGeom>
              <a:avLst/>
              <a:gdLst/>
              <a:ahLst/>
              <a:cxnLst/>
              <a:rect l="l" t="t" r="r" b="b"/>
              <a:pathLst>
                <a:path w="1398415" h="832945" extrusionOk="0">
                  <a:moveTo>
                    <a:pt x="1183571" y="643976"/>
                  </a:moveTo>
                  <a:cubicBezTo>
                    <a:pt x="1129132" y="688341"/>
                    <a:pt x="1064705" y="725017"/>
                    <a:pt x="996302" y="755065"/>
                  </a:cubicBezTo>
                  <a:cubicBezTo>
                    <a:pt x="942127" y="778838"/>
                    <a:pt x="886009" y="796867"/>
                    <a:pt x="828034" y="808621"/>
                  </a:cubicBezTo>
                  <a:cubicBezTo>
                    <a:pt x="768203" y="820728"/>
                    <a:pt x="708372" y="833543"/>
                    <a:pt x="646685" y="832924"/>
                  </a:cubicBezTo>
                  <a:cubicBezTo>
                    <a:pt x="607535" y="832571"/>
                    <a:pt x="568649" y="830361"/>
                    <a:pt x="529852" y="823910"/>
                  </a:cubicBezTo>
                  <a:cubicBezTo>
                    <a:pt x="482659" y="816044"/>
                    <a:pt x="436527" y="804644"/>
                    <a:pt x="391013" y="790062"/>
                  </a:cubicBezTo>
                  <a:cubicBezTo>
                    <a:pt x="341345" y="774154"/>
                    <a:pt x="293887" y="753209"/>
                    <a:pt x="247755" y="728729"/>
                  </a:cubicBezTo>
                  <a:cubicBezTo>
                    <a:pt x="215056" y="711319"/>
                    <a:pt x="183770" y="691876"/>
                    <a:pt x="153899" y="670047"/>
                  </a:cubicBezTo>
                  <a:cubicBezTo>
                    <a:pt x="113600" y="640617"/>
                    <a:pt x="80547" y="604118"/>
                    <a:pt x="51559" y="564172"/>
                  </a:cubicBezTo>
                  <a:cubicBezTo>
                    <a:pt x="29465" y="533771"/>
                    <a:pt x="12055" y="500364"/>
                    <a:pt x="4632" y="462893"/>
                  </a:cubicBezTo>
                  <a:cubicBezTo>
                    <a:pt x="-8360" y="397229"/>
                    <a:pt x="5692" y="338017"/>
                    <a:pt x="50411" y="287819"/>
                  </a:cubicBezTo>
                  <a:cubicBezTo>
                    <a:pt x="74007" y="261395"/>
                    <a:pt x="104850" y="244692"/>
                    <a:pt x="138522" y="233645"/>
                  </a:cubicBezTo>
                  <a:cubicBezTo>
                    <a:pt x="182091" y="219416"/>
                    <a:pt x="227252" y="212699"/>
                    <a:pt x="272500" y="207574"/>
                  </a:cubicBezTo>
                  <a:cubicBezTo>
                    <a:pt x="308116" y="203508"/>
                    <a:pt x="343997" y="206160"/>
                    <a:pt x="379612" y="212876"/>
                  </a:cubicBezTo>
                  <a:cubicBezTo>
                    <a:pt x="406479" y="217914"/>
                    <a:pt x="433257" y="223128"/>
                    <a:pt x="459593" y="230375"/>
                  </a:cubicBezTo>
                  <a:cubicBezTo>
                    <a:pt x="481775" y="236473"/>
                    <a:pt x="504311" y="242305"/>
                    <a:pt x="525345" y="251320"/>
                  </a:cubicBezTo>
                  <a:cubicBezTo>
                    <a:pt x="550620" y="262190"/>
                    <a:pt x="576515" y="262013"/>
                    <a:pt x="602762" y="261395"/>
                  </a:cubicBezTo>
                  <a:cubicBezTo>
                    <a:pt x="642178" y="260423"/>
                    <a:pt x="678236" y="246724"/>
                    <a:pt x="712879" y="229137"/>
                  </a:cubicBezTo>
                  <a:cubicBezTo>
                    <a:pt x="741955" y="214379"/>
                    <a:pt x="769793" y="197499"/>
                    <a:pt x="796218" y="178144"/>
                  </a:cubicBezTo>
                  <a:cubicBezTo>
                    <a:pt x="821671" y="159585"/>
                    <a:pt x="848890" y="143412"/>
                    <a:pt x="874343" y="124853"/>
                  </a:cubicBezTo>
                  <a:cubicBezTo>
                    <a:pt x="900767" y="105587"/>
                    <a:pt x="928164" y="88000"/>
                    <a:pt x="956091" y="71121"/>
                  </a:cubicBezTo>
                  <a:cubicBezTo>
                    <a:pt x="1022550" y="30998"/>
                    <a:pt x="1093074" y="1834"/>
                    <a:pt x="1171906" y="66"/>
                  </a:cubicBezTo>
                  <a:cubicBezTo>
                    <a:pt x="1228378" y="-1171"/>
                    <a:pt x="1280344" y="14913"/>
                    <a:pt x="1323559" y="52562"/>
                  </a:cubicBezTo>
                  <a:cubicBezTo>
                    <a:pt x="1373492" y="96131"/>
                    <a:pt x="1398149" y="151897"/>
                    <a:pt x="1398414" y="218356"/>
                  </a:cubicBezTo>
                  <a:cubicBezTo>
                    <a:pt x="1398591" y="272795"/>
                    <a:pt x="1384009" y="324319"/>
                    <a:pt x="1366068" y="374870"/>
                  </a:cubicBezTo>
                  <a:cubicBezTo>
                    <a:pt x="1348305" y="425068"/>
                    <a:pt x="1326034" y="473233"/>
                    <a:pt x="1296870" y="517951"/>
                  </a:cubicBezTo>
                  <a:cubicBezTo>
                    <a:pt x="1276985" y="548529"/>
                    <a:pt x="1254184" y="576633"/>
                    <a:pt x="1228732" y="602881"/>
                  </a:cubicBezTo>
                  <a:cubicBezTo>
                    <a:pt x="1215564" y="616402"/>
                    <a:pt x="1201158" y="628245"/>
                    <a:pt x="1183571" y="643799"/>
                  </a:cubicBezTo>
                  <a:close/>
                  <a:moveTo>
                    <a:pt x="1084148" y="550385"/>
                  </a:moveTo>
                  <a:cubicBezTo>
                    <a:pt x="1100763" y="537836"/>
                    <a:pt x="1119587" y="521044"/>
                    <a:pt x="1136467" y="502397"/>
                  </a:cubicBezTo>
                  <a:cubicBezTo>
                    <a:pt x="1173850" y="461037"/>
                    <a:pt x="1203810" y="414904"/>
                    <a:pt x="1220866" y="361437"/>
                  </a:cubicBezTo>
                  <a:cubicBezTo>
                    <a:pt x="1237658" y="308764"/>
                    <a:pt x="1237392" y="256622"/>
                    <a:pt x="1208317" y="207750"/>
                  </a:cubicBezTo>
                  <a:cubicBezTo>
                    <a:pt x="1192144" y="180530"/>
                    <a:pt x="1168813" y="162678"/>
                    <a:pt x="1135141" y="163562"/>
                  </a:cubicBezTo>
                  <a:cubicBezTo>
                    <a:pt x="1122857" y="163916"/>
                    <a:pt x="1110396" y="164534"/>
                    <a:pt x="1098377" y="166567"/>
                  </a:cubicBezTo>
                  <a:cubicBezTo>
                    <a:pt x="1064352" y="172400"/>
                    <a:pt x="1031918" y="182917"/>
                    <a:pt x="1003460" y="203508"/>
                  </a:cubicBezTo>
                  <a:cubicBezTo>
                    <a:pt x="979511" y="220918"/>
                    <a:pt x="958742" y="241952"/>
                    <a:pt x="937708" y="262455"/>
                  </a:cubicBezTo>
                  <a:cubicBezTo>
                    <a:pt x="910842" y="288615"/>
                    <a:pt x="884064" y="314686"/>
                    <a:pt x="854812" y="338371"/>
                  </a:cubicBezTo>
                  <a:cubicBezTo>
                    <a:pt x="833778" y="355339"/>
                    <a:pt x="810535" y="368507"/>
                    <a:pt x="786055" y="379200"/>
                  </a:cubicBezTo>
                  <a:cubicBezTo>
                    <a:pt x="725517" y="405713"/>
                    <a:pt x="662947" y="409248"/>
                    <a:pt x="598962" y="393694"/>
                  </a:cubicBezTo>
                  <a:cubicBezTo>
                    <a:pt x="548323" y="381410"/>
                    <a:pt x="499716" y="362939"/>
                    <a:pt x="450402" y="346413"/>
                  </a:cubicBezTo>
                  <a:cubicBezTo>
                    <a:pt x="411781" y="333421"/>
                    <a:pt x="372719" y="321579"/>
                    <a:pt x="332508" y="314862"/>
                  </a:cubicBezTo>
                  <a:cubicBezTo>
                    <a:pt x="291324" y="308057"/>
                    <a:pt x="251378" y="315039"/>
                    <a:pt x="212758" y="330240"/>
                  </a:cubicBezTo>
                  <a:cubicBezTo>
                    <a:pt x="182180" y="342259"/>
                    <a:pt x="163444" y="365767"/>
                    <a:pt x="152220" y="395196"/>
                  </a:cubicBezTo>
                  <a:cubicBezTo>
                    <a:pt x="141085" y="424449"/>
                    <a:pt x="144443" y="453967"/>
                    <a:pt x="154960" y="483131"/>
                  </a:cubicBezTo>
                  <a:cubicBezTo>
                    <a:pt x="170337" y="525905"/>
                    <a:pt x="196762" y="561256"/>
                    <a:pt x="226633" y="594573"/>
                  </a:cubicBezTo>
                  <a:cubicBezTo>
                    <a:pt x="228754" y="596960"/>
                    <a:pt x="231582" y="598639"/>
                    <a:pt x="234145" y="600495"/>
                  </a:cubicBezTo>
                  <a:cubicBezTo>
                    <a:pt x="277979" y="630189"/>
                    <a:pt x="325172" y="652813"/>
                    <a:pt x="375635" y="668544"/>
                  </a:cubicBezTo>
                  <a:cubicBezTo>
                    <a:pt x="418144" y="681801"/>
                    <a:pt x="461537" y="690815"/>
                    <a:pt x="505548" y="697885"/>
                  </a:cubicBezTo>
                  <a:cubicBezTo>
                    <a:pt x="550797" y="705221"/>
                    <a:pt x="596223" y="708137"/>
                    <a:pt x="641648" y="707165"/>
                  </a:cubicBezTo>
                  <a:cubicBezTo>
                    <a:pt x="714293" y="705662"/>
                    <a:pt x="785701" y="694881"/>
                    <a:pt x="855165" y="672433"/>
                  </a:cubicBezTo>
                  <a:cubicBezTo>
                    <a:pt x="937355" y="645832"/>
                    <a:pt x="1014507" y="609774"/>
                    <a:pt x="1084237" y="550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73"/>
            <p:cNvSpPr/>
            <p:nvPr/>
          </p:nvSpPr>
          <p:spPr>
            <a:xfrm>
              <a:off x="3829762" y="507194"/>
              <a:ext cx="684050" cy="643828"/>
            </a:xfrm>
            <a:custGeom>
              <a:avLst/>
              <a:gdLst/>
              <a:ahLst/>
              <a:cxnLst/>
              <a:rect l="l" t="t" r="r" b="b"/>
              <a:pathLst>
                <a:path w="684050" h="643828" extrusionOk="0">
                  <a:moveTo>
                    <a:pt x="142378" y="73880"/>
                  </a:moveTo>
                  <a:cubicBezTo>
                    <a:pt x="246132" y="-11227"/>
                    <a:pt x="371891" y="-23688"/>
                    <a:pt x="489432" y="41092"/>
                  </a:cubicBezTo>
                  <a:cubicBezTo>
                    <a:pt x="555272" y="77415"/>
                    <a:pt x="611302" y="124608"/>
                    <a:pt x="648686" y="191685"/>
                  </a:cubicBezTo>
                  <a:cubicBezTo>
                    <a:pt x="680943" y="249572"/>
                    <a:pt x="691901" y="310905"/>
                    <a:pt x="678380" y="375596"/>
                  </a:cubicBezTo>
                  <a:cubicBezTo>
                    <a:pt x="661235" y="457875"/>
                    <a:pt x="623322" y="528841"/>
                    <a:pt x="557304" y="582750"/>
                  </a:cubicBezTo>
                  <a:cubicBezTo>
                    <a:pt x="505162" y="625436"/>
                    <a:pt x="445066" y="643730"/>
                    <a:pt x="377989" y="639223"/>
                  </a:cubicBezTo>
                  <a:cubicBezTo>
                    <a:pt x="365793" y="638428"/>
                    <a:pt x="353951" y="638869"/>
                    <a:pt x="341843" y="640549"/>
                  </a:cubicBezTo>
                  <a:cubicBezTo>
                    <a:pt x="243480" y="654600"/>
                    <a:pt x="159523" y="622962"/>
                    <a:pt x="88822" y="555972"/>
                  </a:cubicBezTo>
                  <a:cubicBezTo>
                    <a:pt x="-22090" y="450893"/>
                    <a:pt x="-15109" y="307547"/>
                    <a:pt x="33852" y="211835"/>
                  </a:cubicBezTo>
                  <a:cubicBezTo>
                    <a:pt x="61513" y="157749"/>
                    <a:pt x="99515" y="109054"/>
                    <a:pt x="142466" y="738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73"/>
            <p:cNvSpPr/>
            <p:nvPr/>
          </p:nvSpPr>
          <p:spPr>
            <a:xfrm>
              <a:off x="2913258" y="158"/>
              <a:ext cx="597305" cy="685466"/>
            </a:xfrm>
            <a:custGeom>
              <a:avLst/>
              <a:gdLst/>
              <a:ahLst/>
              <a:cxnLst/>
              <a:rect l="l" t="t" r="r" b="b"/>
              <a:pathLst>
                <a:path w="597305" h="685466" extrusionOk="0">
                  <a:moveTo>
                    <a:pt x="59170" y="620773"/>
                  </a:moveTo>
                  <a:cubicBezTo>
                    <a:pt x="62705" y="628020"/>
                    <a:pt x="69775" y="631290"/>
                    <a:pt x="75784" y="635443"/>
                  </a:cubicBezTo>
                  <a:cubicBezTo>
                    <a:pt x="82236" y="639951"/>
                    <a:pt x="86831" y="645695"/>
                    <a:pt x="88511" y="653384"/>
                  </a:cubicBezTo>
                  <a:cubicBezTo>
                    <a:pt x="92664" y="672915"/>
                    <a:pt x="74459" y="690855"/>
                    <a:pt x="55016" y="683962"/>
                  </a:cubicBezTo>
                  <a:cubicBezTo>
                    <a:pt x="29917" y="675124"/>
                    <a:pt x="9679" y="659040"/>
                    <a:pt x="1814" y="632085"/>
                  </a:cubicBezTo>
                  <a:cubicBezTo>
                    <a:pt x="-4284" y="611228"/>
                    <a:pt x="5349" y="589134"/>
                    <a:pt x="25410" y="574817"/>
                  </a:cubicBezTo>
                  <a:cubicBezTo>
                    <a:pt x="47327" y="559086"/>
                    <a:pt x="72249" y="554049"/>
                    <a:pt x="98585" y="554579"/>
                  </a:cubicBezTo>
                  <a:cubicBezTo>
                    <a:pt x="120768" y="554933"/>
                    <a:pt x="142243" y="559705"/>
                    <a:pt x="163896" y="563947"/>
                  </a:cubicBezTo>
                  <a:cubicBezTo>
                    <a:pt x="174501" y="565980"/>
                    <a:pt x="185106" y="567747"/>
                    <a:pt x="195799" y="567924"/>
                  </a:cubicBezTo>
                  <a:cubicBezTo>
                    <a:pt x="204284" y="568101"/>
                    <a:pt x="212944" y="568101"/>
                    <a:pt x="220368" y="563505"/>
                  </a:cubicBezTo>
                  <a:cubicBezTo>
                    <a:pt x="220987" y="557584"/>
                    <a:pt x="216479" y="556788"/>
                    <a:pt x="213298" y="555905"/>
                  </a:cubicBezTo>
                  <a:cubicBezTo>
                    <a:pt x="202516" y="552811"/>
                    <a:pt x="191557" y="550072"/>
                    <a:pt x="180599" y="547509"/>
                  </a:cubicBezTo>
                  <a:cubicBezTo>
                    <a:pt x="164956" y="543885"/>
                    <a:pt x="149048" y="540969"/>
                    <a:pt x="133494" y="537081"/>
                  </a:cubicBezTo>
                  <a:cubicBezTo>
                    <a:pt x="120414" y="533811"/>
                    <a:pt x="108130" y="528596"/>
                    <a:pt x="96730" y="521084"/>
                  </a:cubicBezTo>
                  <a:cubicBezTo>
                    <a:pt x="56518" y="494483"/>
                    <a:pt x="53160" y="444727"/>
                    <a:pt x="89571" y="413000"/>
                  </a:cubicBezTo>
                  <a:cubicBezTo>
                    <a:pt x="109014" y="396032"/>
                    <a:pt x="132257" y="388785"/>
                    <a:pt x="157532" y="387106"/>
                  </a:cubicBezTo>
                  <a:cubicBezTo>
                    <a:pt x="188288" y="384985"/>
                    <a:pt x="217275" y="392762"/>
                    <a:pt x="245555" y="403544"/>
                  </a:cubicBezTo>
                  <a:cubicBezTo>
                    <a:pt x="271184" y="413265"/>
                    <a:pt x="296283" y="424047"/>
                    <a:pt x="321824" y="433857"/>
                  </a:cubicBezTo>
                  <a:cubicBezTo>
                    <a:pt x="336848" y="439690"/>
                    <a:pt x="352137" y="444816"/>
                    <a:pt x="368487" y="445876"/>
                  </a:cubicBezTo>
                  <a:cubicBezTo>
                    <a:pt x="379357" y="446583"/>
                    <a:pt x="390051" y="445699"/>
                    <a:pt x="399949" y="440927"/>
                  </a:cubicBezTo>
                  <a:cubicBezTo>
                    <a:pt x="413824" y="434299"/>
                    <a:pt x="415326" y="425461"/>
                    <a:pt x="404633" y="414591"/>
                  </a:cubicBezTo>
                  <a:cubicBezTo>
                    <a:pt x="399330" y="409200"/>
                    <a:pt x="393232" y="404870"/>
                    <a:pt x="386781" y="400981"/>
                  </a:cubicBezTo>
                  <a:cubicBezTo>
                    <a:pt x="370608" y="391436"/>
                    <a:pt x="353374" y="383836"/>
                    <a:pt x="336494" y="375705"/>
                  </a:cubicBezTo>
                  <a:cubicBezTo>
                    <a:pt x="316610" y="366161"/>
                    <a:pt x="297432" y="355644"/>
                    <a:pt x="281613" y="339736"/>
                  </a:cubicBezTo>
                  <a:cubicBezTo>
                    <a:pt x="253156" y="311102"/>
                    <a:pt x="251830" y="273012"/>
                    <a:pt x="278520" y="242964"/>
                  </a:cubicBezTo>
                  <a:cubicBezTo>
                    <a:pt x="296637" y="222638"/>
                    <a:pt x="319880" y="210795"/>
                    <a:pt x="345155" y="202576"/>
                  </a:cubicBezTo>
                  <a:cubicBezTo>
                    <a:pt x="382538" y="190380"/>
                    <a:pt x="421071" y="189408"/>
                    <a:pt x="459868" y="190027"/>
                  </a:cubicBezTo>
                  <a:cubicBezTo>
                    <a:pt x="472771" y="190204"/>
                    <a:pt x="485674" y="190469"/>
                    <a:pt x="498488" y="189585"/>
                  </a:cubicBezTo>
                  <a:cubicBezTo>
                    <a:pt x="515722" y="188348"/>
                    <a:pt x="532071" y="183487"/>
                    <a:pt x="539760" y="166165"/>
                  </a:cubicBezTo>
                  <a:cubicBezTo>
                    <a:pt x="547184" y="149374"/>
                    <a:pt x="538876" y="134880"/>
                    <a:pt x="529508" y="121270"/>
                  </a:cubicBezTo>
                  <a:cubicBezTo>
                    <a:pt x="514749" y="99795"/>
                    <a:pt x="493716" y="85920"/>
                    <a:pt x="471445" y="73812"/>
                  </a:cubicBezTo>
                  <a:cubicBezTo>
                    <a:pt x="459691" y="67449"/>
                    <a:pt x="447230" y="62323"/>
                    <a:pt x="435034" y="56667"/>
                  </a:cubicBezTo>
                  <a:cubicBezTo>
                    <a:pt x="432118" y="55341"/>
                    <a:pt x="429024" y="54281"/>
                    <a:pt x="426108" y="52955"/>
                  </a:cubicBezTo>
                  <a:cubicBezTo>
                    <a:pt x="409935" y="45266"/>
                    <a:pt x="403042" y="32010"/>
                    <a:pt x="407902" y="18135"/>
                  </a:cubicBezTo>
                  <a:cubicBezTo>
                    <a:pt x="412940" y="3464"/>
                    <a:pt x="428052" y="-4048"/>
                    <a:pt x="445021" y="2227"/>
                  </a:cubicBezTo>
                  <a:cubicBezTo>
                    <a:pt x="493893" y="20256"/>
                    <a:pt x="539406" y="43676"/>
                    <a:pt x="572017" y="86450"/>
                  </a:cubicBezTo>
                  <a:cubicBezTo>
                    <a:pt x="581208" y="98469"/>
                    <a:pt x="588367" y="111637"/>
                    <a:pt x="592874" y="126131"/>
                  </a:cubicBezTo>
                  <a:cubicBezTo>
                    <a:pt x="606661" y="170584"/>
                    <a:pt x="587572" y="213623"/>
                    <a:pt x="545416" y="233508"/>
                  </a:cubicBezTo>
                  <a:cubicBezTo>
                    <a:pt x="527564" y="241904"/>
                    <a:pt x="508563" y="244732"/>
                    <a:pt x="489032" y="245174"/>
                  </a:cubicBezTo>
                  <a:cubicBezTo>
                    <a:pt x="461105" y="245881"/>
                    <a:pt x="433178" y="243583"/>
                    <a:pt x="405340" y="246411"/>
                  </a:cubicBezTo>
                  <a:cubicBezTo>
                    <a:pt x="383246" y="248620"/>
                    <a:pt x="361770" y="252862"/>
                    <a:pt x="341885" y="263114"/>
                  </a:cubicBezTo>
                  <a:cubicBezTo>
                    <a:pt x="334727" y="266826"/>
                    <a:pt x="327657" y="270714"/>
                    <a:pt x="322001" y="276636"/>
                  </a:cubicBezTo>
                  <a:cubicBezTo>
                    <a:pt x="312456" y="286622"/>
                    <a:pt x="312368" y="293162"/>
                    <a:pt x="322178" y="302707"/>
                  </a:cubicBezTo>
                  <a:cubicBezTo>
                    <a:pt x="332341" y="312605"/>
                    <a:pt x="344890" y="318791"/>
                    <a:pt x="357440" y="324889"/>
                  </a:cubicBezTo>
                  <a:cubicBezTo>
                    <a:pt x="377678" y="334699"/>
                    <a:pt x="398358" y="343713"/>
                    <a:pt x="417624" y="355644"/>
                  </a:cubicBezTo>
                  <a:cubicBezTo>
                    <a:pt x="428229" y="362184"/>
                    <a:pt x="437862" y="369873"/>
                    <a:pt x="446346" y="378799"/>
                  </a:cubicBezTo>
                  <a:cubicBezTo>
                    <a:pt x="479134" y="413000"/>
                    <a:pt x="472771" y="461254"/>
                    <a:pt x="432294" y="485822"/>
                  </a:cubicBezTo>
                  <a:cubicBezTo>
                    <a:pt x="410289" y="499167"/>
                    <a:pt x="386162" y="502702"/>
                    <a:pt x="360975" y="500493"/>
                  </a:cubicBezTo>
                  <a:cubicBezTo>
                    <a:pt x="342681" y="498902"/>
                    <a:pt x="325006" y="493953"/>
                    <a:pt x="307949" y="487413"/>
                  </a:cubicBezTo>
                  <a:cubicBezTo>
                    <a:pt x="282938" y="477780"/>
                    <a:pt x="258105" y="467528"/>
                    <a:pt x="233183" y="457719"/>
                  </a:cubicBezTo>
                  <a:cubicBezTo>
                    <a:pt x="215684" y="450825"/>
                    <a:pt x="197832" y="444992"/>
                    <a:pt x="179008" y="442606"/>
                  </a:cubicBezTo>
                  <a:cubicBezTo>
                    <a:pt x="167165" y="441104"/>
                    <a:pt x="155412" y="441634"/>
                    <a:pt x="143922" y="444904"/>
                  </a:cubicBezTo>
                  <a:cubicBezTo>
                    <a:pt x="138178" y="446495"/>
                    <a:pt x="132875" y="448881"/>
                    <a:pt x="128192" y="452770"/>
                  </a:cubicBezTo>
                  <a:cubicBezTo>
                    <a:pt x="117144" y="461872"/>
                    <a:pt x="117410" y="469119"/>
                    <a:pt x="129429" y="476631"/>
                  </a:cubicBezTo>
                  <a:cubicBezTo>
                    <a:pt x="139150" y="482729"/>
                    <a:pt x="150109" y="485380"/>
                    <a:pt x="161156" y="487767"/>
                  </a:cubicBezTo>
                  <a:cubicBezTo>
                    <a:pt x="180068" y="491832"/>
                    <a:pt x="198981" y="495544"/>
                    <a:pt x="217805" y="499874"/>
                  </a:cubicBezTo>
                  <a:cubicBezTo>
                    <a:pt x="230443" y="502790"/>
                    <a:pt x="242462" y="507474"/>
                    <a:pt x="253421" y="514545"/>
                  </a:cubicBezTo>
                  <a:cubicBezTo>
                    <a:pt x="289302" y="537788"/>
                    <a:pt x="288771" y="586925"/>
                    <a:pt x="252360" y="609549"/>
                  </a:cubicBezTo>
                  <a:cubicBezTo>
                    <a:pt x="239281" y="617680"/>
                    <a:pt x="224875" y="621303"/>
                    <a:pt x="209674" y="622540"/>
                  </a:cubicBezTo>
                  <a:cubicBezTo>
                    <a:pt x="191823" y="624043"/>
                    <a:pt x="174324" y="621833"/>
                    <a:pt x="156825" y="618652"/>
                  </a:cubicBezTo>
                  <a:cubicBezTo>
                    <a:pt x="142597" y="616089"/>
                    <a:pt x="128368" y="613261"/>
                    <a:pt x="114051" y="610963"/>
                  </a:cubicBezTo>
                  <a:cubicBezTo>
                    <a:pt x="101767" y="609019"/>
                    <a:pt x="89394" y="608754"/>
                    <a:pt x="77198" y="611405"/>
                  </a:cubicBezTo>
                  <a:cubicBezTo>
                    <a:pt x="70482" y="612907"/>
                    <a:pt x="63323" y="613880"/>
                    <a:pt x="59170" y="6209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73"/>
            <p:cNvSpPr/>
            <p:nvPr/>
          </p:nvSpPr>
          <p:spPr>
            <a:xfrm>
              <a:off x="3668883" y="101506"/>
              <a:ext cx="409127" cy="407833"/>
            </a:xfrm>
            <a:custGeom>
              <a:avLst/>
              <a:gdLst/>
              <a:ahLst/>
              <a:cxnLst/>
              <a:rect l="l" t="t" r="r" b="b"/>
              <a:pathLst>
                <a:path w="409127" h="407833" extrusionOk="0">
                  <a:moveTo>
                    <a:pt x="51473" y="334101"/>
                  </a:moveTo>
                  <a:cubicBezTo>
                    <a:pt x="8699" y="277098"/>
                    <a:pt x="-10655" y="219035"/>
                    <a:pt x="5871" y="153194"/>
                  </a:cubicBezTo>
                  <a:cubicBezTo>
                    <a:pt x="18244" y="103880"/>
                    <a:pt x="47408" y="66497"/>
                    <a:pt x="93452" y="43696"/>
                  </a:cubicBezTo>
                  <a:cubicBezTo>
                    <a:pt x="104145" y="38394"/>
                    <a:pt x="113513" y="31323"/>
                    <a:pt x="123677" y="25314"/>
                  </a:cubicBezTo>
                  <a:cubicBezTo>
                    <a:pt x="192522" y="-15163"/>
                    <a:pt x="278247" y="-7209"/>
                    <a:pt x="334366" y="49971"/>
                  </a:cubicBezTo>
                  <a:cubicBezTo>
                    <a:pt x="379526" y="96015"/>
                    <a:pt x="405862" y="152752"/>
                    <a:pt x="408955" y="218504"/>
                  </a:cubicBezTo>
                  <a:cubicBezTo>
                    <a:pt x="413021" y="302815"/>
                    <a:pt x="344794" y="397290"/>
                    <a:pt x="241217" y="406746"/>
                  </a:cubicBezTo>
                  <a:cubicBezTo>
                    <a:pt x="164065" y="413816"/>
                    <a:pt x="100610" y="386066"/>
                    <a:pt x="51473" y="334101"/>
                  </a:cubicBezTo>
                  <a:close/>
                  <a:moveTo>
                    <a:pt x="138701" y="115281"/>
                  </a:moveTo>
                  <a:cubicBezTo>
                    <a:pt x="109802" y="140557"/>
                    <a:pt x="85233" y="178293"/>
                    <a:pt x="85675" y="224602"/>
                  </a:cubicBezTo>
                  <a:cubicBezTo>
                    <a:pt x="85675" y="231054"/>
                    <a:pt x="86294" y="237505"/>
                    <a:pt x="85675" y="243868"/>
                  </a:cubicBezTo>
                  <a:cubicBezTo>
                    <a:pt x="84261" y="258097"/>
                    <a:pt x="89387" y="270116"/>
                    <a:pt x="96899" y="281605"/>
                  </a:cubicBezTo>
                  <a:cubicBezTo>
                    <a:pt x="103969" y="292475"/>
                    <a:pt x="112364" y="302197"/>
                    <a:pt x="122970" y="309709"/>
                  </a:cubicBezTo>
                  <a:cubicBezTo>
                    <a:pt x="164595" y="339492"/>
                    <a:pt x="210639" y="344441"/>
                    <a:pt x="259423" y="334012"/>
                  </a:cubicBezTo>
                  <a:cubicBezTo>
                    <a:pt x="267465" y="332245"/>
                    <a:pt x="273740" y="327296"/>
                    <a:pt x="279661" y="321551"/>
                  </a:cubicBezTo>
                  <a:cubicBezTo>
                    <a:pt x="328179" y="273474"/>
                    <a:pt x="338254" y="204806"/>
                    <a:pt x="305732" y="144092"/>
                  </a:cubicBezTo>
                  <a:cubicBezTo>
                    <a:pt x="300164" y="133575"/>
                    <a:pt x="293624" y="123942"/>
                    <a:pt x="284433" y="116165"/>
                  </a:cubicBezTo>
                  <a:cubicBezTo>
                    <a:pt x="240687" y="78958"/>
                    <a:pt x="183242" y="78605"/>
                    <a:pt x="138701" y="115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CFAF81C2-28C2-4C69-8448-1725FD407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24" y="831462"/>
            <a:ext cx="3598785" cy="3598785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Introdução</a:t>
            </a:r>
            <a:endParaRPr dirty="0"/>
          </a:p>
        </p:txBody>
      </p:sp>
      <p:sp>
        <p:nvSpPr>
          <p:cNvPr id="887" name="Google Shape;887;p40"/>
          <p:cNvSpPr txBox="1">
            <a:spLocks noGrp="1"/>
          </p:cNvSpPr>
          <p:nvPr>
            <p:ph type="body" idx="1"/>
          </p:nvPr>
        </p:nvSpPr>
        <p:spPr>
          <a:xfrm>
            <a:off x="213973" y="4510975"/>
            <a:ext cx="7704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CRISTO, Jéssica R. (não publicado). VARIÁVEIS FONOLÓGICAS E MORFOLÓGICAS NA FORMAÇÃO DE PLURAL DE PAROXÍTONAS EM R. Pesquisa do Programa de Educação Tutorial, Unicentro, 2023.</a:t>
            </a:r>
          </a:p>
        </p:txBody>
      </p:sp>
      <p:pic>
        <p:nvPicPr>
          <p:cNvPr id="7" name="Picture 2" descr="104.100+ Hamburguer Ilustração de stock, gráficos vetoriais ...">
            <a:extLst>
              <a:ext uri="{FF2B5EF4-FFF2-40B4-BE49-F238E27FC236}">
                <a16:creationId xmlns:a16="http://schemas.microsoft.com/office/drawing/2014/main" id="{70C143F8-C9D8-4A9B-B63D-D5ACA7DB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 bwMode="auto">
          <a:xfrm>
            <a:off x="7172539" y="2354031"/>
            <a:ext cx="1695633" cy="16963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04.100+ Hamburguer Ilustração de stock, gráficos vetoriais ...">
            <a:extLst>
              <a:ext uri="{FF2B5EF4-FFF2-40B4-BE49-F238E27FC236}">
                <a16:creationId xmlns:a16="http://schemas.microsoft.com/office/drawing/2014/main" id="{ACD1C7AC-6E62-4FFA-9927-78C6C6B14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 bwMode="auto">
          <a:xfrm>
            <a:off x="6661853" y="1093097"/>
            <a:ext cx="1695633" cy="16963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7;p40">
            <a:extLst>
              <a:ext uri="{FF2B5EF4-FFF2-40B4-BE49-F238E27FC236}">
                <a16:creationId xmlns:a16="http://schemas.microsoft.com/office/drawing/2014/main" id="{95FB573B-F433-4193-A520-B63DFEEFF66D}"/>
              </a:ext>
            </a:extLst>
          </p:cNvPr>
          <p:cNvSpPr txBox="1">
            <a:spLocks/>
          </p:cNvSpPr>
          <p:nvPr/>
        </p:nvSpPr>
        <p:spPr>
          <a:xfrm>
            <a:off x="4274806" y="2660961"/>
            <a:ext cx="956398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>
              <a:buFont typeface="Nunito Light"/>
              <a:buNone/>
            </a:pPr>
            <a:r>
              <a:rPr lang="pt-BR" sz="1800" b="1" dirty="0"/>
              <a:t>Mas...</a:t>
            </a:r>
          </a:p>
        </p:txBody>
      </p:sp>
      <p:pic>
        <p:nvPicPr>
          <p:cNvPr id="2050" name="Picture 2" descr="Pin page">
            <a:extLst>
              <a:ext uri="{FF2B5EF4-FFF2-40B4-BE49-F238E27FC236}">
                <a16:creationId xmlns:a16="http://schemas.microsoft.com/office/drawing/2014/main" id="{0912CDB3-40C3-45B9-9DCF-95A23AA6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" y="1892998"/>
            <a:ext cx="1703387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lha De Gritos. BD Gritando Balão De Fala Em Branco Ilustração do Vetor -  Ilustração de rude, estilo: 245789560">
            <a:extLst>
              <a:ext uri="{FF2B5EF4-FFF2-40B4-BE49-F238E27FC236}">
                <a16:creationId xmlns:a16="http://schemas.microsoft.com/office/drawing/2014/main" id="{57DF4CA7-C62B-40CE-A9C2-78F3F7A1D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/>
        </p:blipFill>
        <p:spPr bwMode="auto">
          <a:xfrm rot="1948776" flipH="1">
            <a:off x="2063134" y="752985"/>
            <a:ext cx="2344783" cy="22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ED52AF6-0325-429A-B9A7-4A687DE10AA8}"/>
              </a:ext>
            </a:extLst>
          </p:cNvPr>
          <p:cNvSpPr txBox="1"/>
          <p:nvPr/>
        </p:nvSpPr>
        <p:spPr>
          <a:xfrm>
            <a:off x="2486023" y="1200878"/>
            <a:ext cx="17033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Dois </a:t>
            </a:r>
            <a:r>
              <a:rPr lang="pt-BR" b="1" dirty="0">
                <a:solidFill>
                  <a:schemeClr val="accent1"/>
                </a:solidFill>
              </a:rPr>
              <a:t>hambúrgueres</a:t>
            </a:r>
            <a:r>
              <a:rPr lang="pt-BR" sz="1200" b="1" dirty="0">
                <a:solidFill>
                  <a:schemeClr val="tx2"/>
                </a:solidFill>
              </a:rPr>
              <a:t>, alface, queijo, molho especial, cebola, picles e um pão com gergelim</a:t>
            </a:r>
          </a:p>
        </p:txBody>
      </p:sp>
      <p:pic>
        <p:nvPicPr>
          <p:cNvPr id="2058" name="Picture 10" descr="cohost! - &quot;2023 is Going to be a Big Year for Wug&quot;">
            <a:extLst>
              <a:ext uri="{FF2B5EF4-FFF2-40B4-BE49-F238E27FC236}">
                <a16:creationId xmlns:a16="http://schemas.microsoft.com/office/drawing/2014/main" id="{C6B4A6F4-6269-41CB-9094-E543CED59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87" y="3025822"/>
            <a:ext cx="832606" cy="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13310252-FC42-4410-9B0E-B83413EDF69E}"/>
              </a:ext>
            </a:extLst>
          </p:cNvPr>
          <p:cNvSpPr/>
          <p:nvPr/>
        </p:nvSpPr>
        <p:spPr>
          <a:xfrm>
            <a:off x="4903869" y="748520"/>
            <a:ext cx="1977646" cy="1373849"/>
          </a:xfrm>
          <a:prstGeom prst="cloudCallout">
            <a:avLst>
              <a:gd name="adj1" fmla="val 3309"/>
              <a:gd name="adj2" fmla="val 10539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F4944E-B40A-4C93-8541-49C89F80FB3B}"/>
              </a:ext>
            </a:extLst>
          </p:cNvPr>
          <p:cNvSpPr txBox="1"/>
          <p:nvPr/>
        </p:nvSpPr>
        <p:spPr>
          <a:xfrm>
            <a:off x="5155437" y="958390"/>
            <a:ext cx="1687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Hambúrgueres? Hambúrguers? Hamburgues? Hamburgs?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897" name="Google Shape;897;p41"/>
          <p:cNvSpPr txBox="1">
            <a:spLocks noGrp="1"/>
          </p:cNvSpPr>
          <p:nvPr>
            <p:ph type="subTitle" idx="3"/>
          </p:nvPr>
        </p:nvSpPr>
        <p:spPr>
          <a:xfrm>
            <a:off x="723275" y="1106473"/>
            <a:ext cx="8012352" cy="3865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Observar quais variantes de plural são empregadas na produção de paroxítonas terminadas em /R/;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Explorar a presença de variantes irregulares de plural em contextos escritos;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" sz="2400" dirty="0">
              <a:sym typeface="Wingdings" panose="05000000000000000000" pitchFamily="2" charset="2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>
                <a:sym typeface="Wingdings" panose="05000000000000000000" pitchFamily="2" charset="2"/>
              </a:rPr>
              <a:t>Discutir se existe graus de marcação entre as propriedades fonológicas (i.e., algumas seriam mais violáveis que outras).</a:t>
            </a:r>
            <a:endParaRPr lang="en" sz="2400" dirty="0"/>
          </a:p>
        </p:txBody>
      </p:sp>
      <p:grpSp>
        <p:nvGrpSpPr>
          <p:cNvPr id="41" name="Google Shape;1645;p74">
            <a:extLst>
              <a:ext uri="{FF2B5EF4-FFF2-40B4-BE49-F238E27FC236}">
                <a16:creationId xmlns:a16="http://schemas.microsoft.com/office/drawing/2014/main" id="{4A836F5C-5B3C-4E01-A208-D661856804FD}"/>
              </a:ext>
            </a:extLst>
          </p:cNvPr>
          <p:cNvGrpSpPr/>
          <p:nvPr/>
        </p:nvGrpSpPr>
        <p:grpSpPr>
          <a:xfrm>
            <a:off x="378217" y="1253971"/>
            <a:ext cx="338462" cy="277704"/>
            <a:chOff x="2771317" y="4205784"/>
            <a:chExt cx="338462" cy="277704"/>
          </a:xfrm>
        </p:grpSpPr>
        <p:sp>
          <p:nvSpPr>
            <p:cNvPr id="42" name="Google Shape;1646;p74">
              <a:extLst>
                <a:ext uri="{FF2B5EF4-FFF2-40B4-BE49-F238E27FC236}">
                  <a16:creationId xmlns:a16="http://schemas.microsoft.com/office/drawing/2014/main" id="{2334779D-9D33-4B65-81A8-406D46020F2F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7;p74">
              <a:extLst>
                <a:ext uri="{FF2B5EF4-FFF2-40B4-BE49-F238E27FC236}">
                  <a16:creationId xmlns:a16="http://schemas.microsoft.com/office/drawing/2014/main" id="{2525AA7B-15AE-45BC-B0B8-076F99B562A1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8;p74">
              <a:extLst>
                <a:ext uri="{FF2B5EF4-FFF2-40B4-BE49-F238E27FC236}">
                  <a16:creationId xmlns:a16="http://schemas.microsoft.com/office/drawing/2014/main" id="{C0F7C367-2545-41D9-B499-BB07BCC3043B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9;p74">
              <a:extLst>
                <a:ext uri="{FF2B5EF4-FFF2-40B4-BE49-F238E27FC236}">
                  <a16:creationId xmlns:a16="http://schemas.microsoft.com/office/drawing/2014/main" id="{B22A7365-69AD-42FE-BA71-24401B14472E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0;p74">
              <a:extLst>
                <a:ext uri="{FF2B5EF4-FFF2-40B4-BE49-F238E27FC236}">
                  <a16:creationId xmlns:a16="http://schemas.microsoft.com/office/drawing/2014/main" id="{487F4C6F-B73A-4639-9992-ECDB92539C64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1;p74">
              <a:extLst>
                <a:ext uri="{FF2B5EF4-FFF2-40B4-BE49-F238E27FC236}">
                  <a16:creationId xmlns:a16="http://schemas.microsoft.com/office/drawing/2014/main" id="{5038EE7D-C11F-4F4E-A3E2-CD518BA34C0E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45;p74">
            <a:extLst>
              <a:ext uri="{FF2B5EF4-FFF2-40B4-BE49-F238E27FC236}">
                <a16:creationId xmlns:a16="http://schemas.microsoft.com/office/drawing/2014/main" id="{6594E07E-189E-44A0-980D-57C63E5F5E90}"/>
              </a:ext>
            </a:extLst>
          </p:cNvPr>
          <p:cNvGrpSpPr/>
          <p:nvPr/>
        </p:nvGrpSpPr>
        <p:grpSpPr>
          <a:xfrm>
            <a:off x="428716" y="2294046"/>
            <a:ext cx="338462" cy="277704"/>
            <a:chOff x="2771317" y="4205784"/>
            <a:chExt cx="338462" cy="277704"/>
          </a:xfrm>
        </p:grpSpPr>
        <p:sp>
          <p:nvSpPr>
            <p:cNvPr id="49" name="Google Shape;1646;p74">
              <a:extLst>
                <a:ext uri="{FF2B5EF4-FFF2-40B4-BE49-F238E27FC236}">
                  <a16:creationId xmlns:a16="http://schemas.microsoft.com/office/drawing/2014/main" id="{D9BC2160-C57B-466A-81F2-1F297CE33761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7;p74">
              <a:extLst>
                <a:ext uri="{FF2B5EF4-FFF2-40B4-BE49-F238E27FC236}">
                  <a16:creationId xmlns:a16="http://schemas.microsoft.com/office/drawing/2014/main" id="{EF70B38A-3AE8-4607-B84B-2C7A878B14D4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8;p74">
              <a:extLst>
                <a:ext uri="{FF2B5EF4-FFF2-40B4-BE49-F238E27FC236}">
                  <a16:creationId xmlns:a16="http://schemas.microsoft.com/office/drawing/2014/main" id="{2F3FD676-8316-4A0A-AE87-9EE6A41282FC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9;p74">
              <a:extLst>
                <a:ext uri="{FF2B5EF4-FFF2-40B4-BE49-F238E27FC236}">
                  <a16:creationId xmlns:a16="http://schemas.microsoft.com/office/drawing/2014/main" id="{33FB1DFF-84E3-4224-91FB-3C4ADA2D2E62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0;p74">
              <a:extLst>
                <a:ext uri="{FF2B5EF4-FFF2-40B4-BE49-F238E27FC236}">
                  <a16:creationId xmlns:a16="http://schemas.microsoft.com/office/drawing/2014/main" id="{B446E63D-8EE1-4561-8AB1-85CC248BF91B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1;p74">
              <a:extLst>
                <a:ext uri="{FF2B5EF4-FFF2-40B4-BE49-F238E27FC236}">
                  <a16:creationId xmlns:a16="http://schemas.microsoft.com/office/drawing/2014/main" id="{105D2C66-839D-4DBB-8A0E-F7A248673A9A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1645;p74">
            <a:extLst>
              <a:ext uri="{FF2B5EF4-FFF2-40B4-BE49-F238E27FC236}">
                <a16:creationId xmlns:a16="http://schemas.microsoft.com/office/drawing/2014/main" id="{E0580C2E-8C9D-4E3A-9311-38D1A39793BE}"/>
              </a:ext>
            </a:extLst>
          </p:cNvPr>
          <p:cNvGrpSpPr/>
          <p:nvPr/>
        </p:nvGrpSpPr>
        <p:grpSpPr>
          <a:xfrm>
            <a:off x="388515" y="3472974"/>
            <a:ext cx="338462" cy="277704"/>
            <a:chOff x="2771317" y="4205784"/>
            <a:chExt cx="338462" cy="277704"/>
          </a:xfrm>
        </p:grpSpPr>
        <p:sp>
          <p:nvSpPr>
            <p:cNvPr id="56" name="Google Shape;1646;p74">
              <a:extLst>
                <a:ext uri="{FF2B5EF4-FFF2-40B4-BE49-F238E27FC236}">
                  <a16:creationId xmlns:a16="http://schemas.microsoft.com/office/drawing/2014/main" id="{23F0DABE-3179-4C51-9A4B-AB8905780F2D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47;p74">
              <a:extLst>
                <a:ext uri="{FF2B5EF4-FFF2-40B4-BE49-F238E27FC236}">
                  <a16:creationId xmlns:a16="http://schemas.microsoft.com/office/drawing/2014/main" id="{BB23948D-FFEA-41CE-87E4-2D0B0C6AE280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48;p74">
              <a:extLst>
                <a:ext uri="{FF2B5EF4-FFF2-40B4-BE49-F238E27FC236}">
                  <a16:creationId xmlns:a16="http://schemas.microsoft.com/office/drawing/2014/main" id="{90E69C40-DBAC-4CC1-A61B-3D115A80F7E3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49;p74">
              <a:extLst>
                <a:ext uri="{FF2B5EF4-FFF2-40B4-BE49-F238E27FC236}">
                  <a16:creationId xmlns:a16="http://schemas.microsoft.com/office/drawing/2014/main" id="{73F11B65-C6FC-455E-BA07-B22FD76A6B1E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0;p74">
              <a:extLst>
                <a:ext uri="{FF2B5EF4-FFF2-40B4-BE49-F238E27FC236}">
                  <a16:creationId xmlns:a16="http://schemas.microsoft.com/office/drawing/2014/main" id="{C677C5A7-7B9C-4D99-AE95-3178445B8858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1;p74">
              <a:extLst>
                <a:ext uri="{FF2B5EF4-FFF2-40B4-BE49-F238E27FC236}">
                  <a16:creationId xmlns:a16="http://schemas.microsoft.com/office/drawing/2014/main" id="{C1822D9D-A50E-40AD-9592-F96ED0FCB887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897" name="Google Shape;897;p41"/>
          <p:cNvSpPr txBox="1">
            <a:spLocks noGrp="1"/>
          </p:cNvSpPr>
          <p:nvPr>
            <p:ph type="subTitle" idx="3"/>
          </p:nvPr>
        </p:nvSpPr>
        <p:spPr>
          <a:xfrm>
            <a:off x="565824" y="873891"/>
            <a:ext cx="8012352" cy="3865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Alomorfia de plural: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endParaRPr lang="en" sz="24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Plural: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Morfema {-s}</a:t>
            </a:r>
          </a:p>
          <a:p>
            <a:r>
              <a:rPr lang="en" sz="2400" dirty="0"/>
              <a:t>Alomorfes {-s}, {-es}, {-eis}, {-is}, {-</a:t>
            </a:r>
            <a:r>
              <a:rPr lang="pt-BR" sz="2400" b="0" i="0" u="none" strike="noStrike" baseline="0" dirty="0">
                <a:solidFill>
                  <a:srgbClr val="000000"/>
                </a:solidFill>
              </a:rPr>
              <a:t>Ø}, plural metafônico, duplo plural, nomes privativamente plurais, plural de -</a:t>
            </a:r>
            <a:r>
              <a:rPr lang="pt-BR" sz="2400" b="0" i="0" u="none" strike="noStrike" baseline="0" dirty="0" err="1">
                <a:solidFill>
                  <a:srgbClr val="000000"/>
                </a:solidFill>
              </a:rPr>
              <a:t>ão</a:t>
            </a:r>
            <a:endParaRPr lang="pt-BR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pt-BR" sz="20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P</a:t>
            </a:r>
            <a:r>
              <a:rPr lang="pt-BR" sz="2400" dirty="0"/>
              <a:t>l</a:t>
            </a:r>
            <a:r>
              <a:rPr lang="en" sz="2400" dirty="0"/>
              <a:t>ural de palavras terminadas em /R/ &gt;&gt;  plural {-es}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pt-BR" sz="2400" dirty="0"/>
              <a:t>M</a:t>
            </a:r>
            <a:r>
              <a:rPr lang="en" sz="2400" dirty="0"/>
              <a:t>ulher &gt; mulheres 		Colher &gt; colheres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" sz="2400" dirty="0">
                <a:sym typeface="Wingdings" panose="05000000000000000000" pitchFamily="2" charset="2"/>
              </a:rPr>
              <a:t>a</a:t>
            </a:r>
            <a:r>
              <a:rPr lang="pt-BR" sz="2400" dirty="0">
                <a:sym typeface="Wingdings" panose="05000000000000000000" pitchFamily="2" charset="2"/>
              </a:rPr>
              <a:t>dição de /e/ para evitar má-formação fonológica: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ym typeface="Wingdings" panose="05000000000000000000" pitchFamily="2" charset="2"/>
              </a:rPr>
              <a:t>	*/</a:t>
            </a:r>
            <a:r>
              <a:rPr lang="pt-BR" sz="2400" dirty="0" err="1">
                <a:sym typeface="Wingdings" panose="05000000000000000000" pitchFamily="2" charset="2"/>
              </a:rPr>
              <a:t>ss</a:t>
            </a:r>
            <a:r>
              <a:rPr lang="pt-BR" sz="2400" dirty="0">
                <a:sym typeface="Wingdings" panose="05000000000000000000" pitchFamily="2" charset="2"/>
              </a:rPr>
              <a:t>, </a:t>
            </a:r>
            <a:r>
              <a:rPr lang="pt-BR" sz="2400" dirty="0" err="1">
                <a:sym typeface="Wingdings" panose="05000000000000000000" pitchFamily="2" charset="2"/>
              </a:rPr>
              <a:t>rs</a:t>
            </a:r>
            <a:r>
              <a:rPr lang="pt-BR" sz="2400" dirty="0">
                <a:sym typeface="Wingdings" panose="05000000000000000000" pitchFamily="2" charset="2"/>
              </a:rPr>
              <a:t>, </a:t>
            </a:r>
            <a:r>
              <a:rPr lang="pt-BR" sz="2400" dirty="0" err="1">
                <a:sym typeface="Wingdings" panose="05000000000000000000" pitchFamily="2" charset="2"/>
              </a:rPr>
              <a:t>ls</a:t>
            </a:r>
            <a:r>
              <a:rPr lang="pt-BR" sz="2400" dirty="0">
                <a:sym typeface="Wingdings" panose="05000000000000000000" pitchFamily="2" charset="2"/>
              </a:rPr>
              <a:t>, </a:t>
            </a:r>
            <a:r>
              <a:rPr lang="pt-BR" sz="2400" dirty="0" err="1">
                <a:sym typeface="Wingdings" panose="05000000000000000000" pitchFamily="2" charset="2"/>
              </a:rPr>
              <a:t>zs</a:t>
            </a:r>
            <a:r>
              <a:rPr lang="pt-BR" sz="2400" dirty="0">
                <a:sym typeface="Wingdings" panose="05000000000000000000" pitchFamily="2" charset="2"/>
              </a:rPr>
              <a:t>, </a:t>
            </a:r>
            <a:r>
              <a:rPr lang="pt-BR" sz="2400" dirty="0" err="1">
                <a:sym typeface="Wingdings" panose="05000000000000000000" pitchFamily="2" charset="2"/>
              </a:rPr>
              <a:t>ns</a:t>
            </a:r>
            <a:r>
              <a:rPr lang="pt-BR" sz="2400" dirty="0">
                <a:sym typeface="Wingdings" panose="05000000000000000000" pitchFamily="2" charset="2"/>
              </a:rPr>
              <a:t>/</a:t>
            </a:r>
            <a:endParaRPr lang="en" sz="24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C85CDCE-2B86-492E-92E5-36C3E44F4042}"/>
              </a:ext>
            </a:extLst>
          </p:cNvPr>
          <p:cNvSpPr txBox="1"/>
          <p:nvPr/>
        </p:nvSpPr>
        <p:spPr>
          <a:xfrm>
            <a:off x="5795045" y="4879127"/>
            <a:ext cx="19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Ferrari-Neto (2012)</a:t>
            </a:r>
          </a:p>
        </p:txBody>
      </p:sp>
    </p:spTree>
    <p:extLst>
      <p:ext uri="{BB962C8B-B14F-4D97-AF65-F5344CB8AC3E}">
        <p14:creationId xmlns:p14="http://schemas.microsoft.com/office/powerpoint/2010/main" val="241071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2F69FA7B-6258-45F2-AC75-1351EBB15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23" t="12600" r="21650" b="17836"/>
          <a:stretch/>
        </p:blipFill>
        <p:spPr>
          <a:xfrm>
            <a:off x="0" y="101040"/>
            <a:ext cx="4940989" cy="494142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EDA7941-0AD0-4802-85C5-1AF3A5B4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11" t="46602" r="21748" b="16117"/>
          <a:stretch/>
        </p:blipFill>
        <p:spPr>
          <a:xfrm>
            <a:off x="4710998" y="165899"/>
            <a:ext cx="4433002" cy="2405851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4D2C6A8-87CF-4709-AA2A-C9DAFBE79622}"/>
              </a:ext>
            </a:extLst>
          </p:cNvPr>
          <p:cNvSpPr txBox="1"/>
          <p:nvPr/>
        </p:nvSpPr>
        <p:spPr>
          <a:xfrm>
            <a:off x="7182035" y="2571750"/>
            <a:ext cx="196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Ferrari-Neto (2012)</a:t>
            </a:r>
          </a:p>
        </p:txBody>
      </p:sp>
    </p:spTree>
    <p:extLst>
      <p:ext uri="{BB962C8B-B14F-4D97-AF65-F5344CB8AC3E}">
        <p14:creationId xmlns:p14="http://schemas.microsoft.com/office/powerpoint/2010/main" val="107151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897" name="Google Shape;897;p41"/>
          <p:cNvSpPr txBox="1">
            <a:spLocks noGrp="1"/>
          </p:cNvSpPr>
          <p:nvPr>
            <p:ph type="subTitle" idx="3"/>
          </p:nvPr>
        </p:nvSpPr>
        <p:spPr>
          <a:xfrm>
            <a:off x="723275" y="1106472"/>
            <a:ext cx="8012352" cy="3900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Formação …r + {-es} gera nova sílaba na palavra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Paroxítonas terminadas em /r/ &gt;&gt; Problema!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Diferentes alomorfes de plural formam estruturas fonologicamente marcadas em PB nas parox-/R/!</a:t>
            </a:r>
            <a:endParaRPr sz="2800" dirty="0"/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A7781C76-51CC-4F9D-8A26-4B107BF63B5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15712" y="3220748"/>
            <a:ext cx="3640405" cy="394500"/>
          </a:xfrm>
        </p:spPr>
        <p:txBody>
          <a:bodyPr/>
          <a:lstStyle/>
          <a:p>
            <a:r>
              <a:rPr lang="pt-BR" dirty="0"/>
              <a:t>{-es} == proparoxítona</a:t>
            </a:r>
          </a:p>
          <a:p>
            <a:r>
              <a:rPr lang="pt-BR" sz="1800" b="0" dirty="0"/>
              <a:t>	hambúrgueres</a:t>
            </a:r>
          </a:p>
        </p:txBody>
      </p:sp>
      <p:grpSp>
        <p:nvGrpSpPr>
          <p:cNvPr id="41" name="Google Shape;1645;p74">
            <a:extLst>
              <a:ext uri="{FF2B5EF4-FFF2-40B4-BE49-F238E27FC236}">
                <a16:creationId xmlns:a16="http://schemas.microsoft.com/office/drawing/2014/main" id="{4A836F5C-5B3C-4E01-A208-D661856804FD}"/>
              </a:ext>
            </a:extLst>
          </p:cNvPr>
          <p:cNvGrpSpPr/>
          <p:nvPr/>
        </p:nvGrpSpPr>
        <p:grpSpPr>
          <a:xfrm>
            <a:off x="355845" y="2086514"/>
            <a:ext cx="338462" cy="277704"/>
            <a:chOff x="2771317" y="4205784"/>
            <a:chExt cx="338462" cy="277704"/>
          </a:xfrm>
        </p:grpSpPr>
        <p:sp>
          <p:nvSpPr>
            <p:cNvPr id="42" name="Google Shape;1646;p74">
              <a:extLst>
                <a:ext uri="{FF2B5EF4-FFF2-40B4-BE49-F238E27FC236}">
                  <a16:creationId xmlns:a16="http://schemas.microsoft.com/office/drawing/2014/main" id="{2334779D-9D33-4B65-81A8-406D46020F2F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7;p74">
              <a:extLst>
                <a:ext uri="{FF2B5EF4-FFF2-40B4-BE49-F238E27FC236}">
                  <a16:creationId xmlns:a16="http://schemas.microsoft.com/office/drawing/2014/main" id="{2525AA7B-15AE-45BC-B0B8-076F99B562A1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8;p74">
              <a:extLst>
                <a:ext uri="{FF2B5EF4-FFF2-40B4-BE49-F238E27FC236}">
                  <a16:creationId xmlns:a16="http://schemas.microsoft.com/office/drawing/2014/main" id="{C0F7C367-2545-41D9-B499-BB07BCC3043B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9;p74">
              <a:extLst>
                <a:ext uri="{FF2B5EF4-FFF2-40B4-BE49-F238E27FC236}">
                  <a16:creationId xmlns:a16="http://schemas.microsoft.com/office/drawing/2014/main" id="{B22A7365-69AD-42FE-BA71-24401B14472E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0;p74">
              <a:extLst>
                <a:ext uri="{FF2B5EF4-FFF2-40B4-BE49-F238E27FC236}">
                  <a16:creationId xmlns:a16="http://schemas.microsoft.com/office/drawing/2014/main" id="{487F4C6F-B73A-4639-9992-ECDB92539C64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1;p74">
              <a:extLst>
                <a:ext uri="{FF2B5EF4-FFF2-40B4-BE49-F238E27FC236}">
                  <a16:creationId xmlns:a16="http://schemas.microsoft.com/office/drawing/2014/main" id="{5038EE7D-C11F-4F4E-A3E2-CD518BA34C0E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645;p74">
            <a:extLst>
              <a:ext uri="{FF2B5EF4-FFF2-40B4-BE49-F238E27FC236}">
                <a16:creationId xmlns:a16="http://schemas.microsoft.com/office/drawing/2014/main" id="{C83A3473-E4A4-47DA-9E59-0148D18E6280}"/>
              </a:ext>
            </a:extLst>
          </p:cNvPr>
          <p:cNvGrpSpPr/>
          <p:nvPr/>
        </p:nvGrpSpPr>
        <p:grpSpPr>
          <a:xfrm>
            <a:off x="384813" y="1250549"/>
            <a:ext cx="338462" cy="277704"/>
            <a:chOff x="2771317" y="4205784"/>
            <a:chExt cx="338462" cy="277704"/>
          </a:xfrm>
        </p:grpSpPr>
        <p:sp>
          <p:nvSpPr>
            <p:cNvPr id="13" name="Google Shape;1646;p74">
              <a:extLst>
                <a:ext uri="{FF2B5EF4-FFF2-40B4-BE49-F238E27FC236}">
                  <a16:creationId xmlns:a16="http://schemas.microsoft.com/office/drawing/2014/main" id="{D409F5AC-78B3-4A70-9F56-BC4F63873861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47;p74">
              <a:extLst>
                <a:ext uri="{FF2B5EF4-FFF2-40B4-BE49-F238E27FC236}">
                  <a16:creationId xmlns:a16="http://schemas.microsoft.com/office/drawing/2014/main" id="{77AC2C00-6600-451F-8242-05557F2377EA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48;p74">
              <a:extLst>
                <a:ext uri="{FF2B5EF4-FFF2-40B4-BE49-F238E27FC236}">
                  <a16:creationId xmlns:a16="http://schemas.microsoft.com/office/drawing/2014/main" id="{6FD8A60D-665E-4AFC-906E-ADAB63BFF60E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49;p74">
              <a:extLst>
                <a:ext uri="{FF2B5EF4-FFF2-40B4-BE49-F238E27FC236}">
                  <a16:creationId xmlns:a16="http://schemas.microsoft.com/office/drawing/2014/main" id="{C66A54B8-E2F4-4BFA-9C2F-FC32828B9CC9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50;p74">
              <a:extLst>
                <a:ext uri="{FF2B5EF4-FFF2-40B4-BE49-F238E27FC236}">
                  <a16:creationId xmlns:a16="http://schemas.microsoft.com/office/drawing/2014/main" id="{F8FDA5CB-15F7-4689-A1A8-617A767686EF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51;p74">
              <a:extLst>
                <a:ext uri="{FF2B5EF4-FFF2-40B4-BE49-F238E27FC236}">
                  <a16:creationId xmlns:a16="http://schemas.microsoft.com/office/drawing/2014/main" id="{8F48B1B0-E7DD-431F-860F-274314A37762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645;p74">
            <a:extLst>
              <a:ext uri="{FF2B5EF4-FFF2-40B4-BE49-F238E27FC236}">
                <a16:creationId xmlns:a16="http://schemas.microsoft.com/office/drawing/2014/main" id="{493938A2-FF70-4E64-A28C-AA45AC72CB2A}"/>
              </a:ext>
            </a:extLst>
          </p:cNvPr>
          <p:cNvGrpSpPr/>
          <p:nvPr/>
        </p:nvGrpSpPr>
        <p:grpSpPr>
          <a:xfrm>
            <a:off x="369771" y="1617560"/>
            <a:ext cx="338462" cy="277704"/>
            <a:chOff x="2771317" y="4205784"/>
            <a:chExt cx="338462" cy="277704"/>
          </a:xfrm>
        </p:grpSpPr>
        <p:sp>
          <p:nvSpPr>
            <p:cNvPr id="20" name="Google Shape;1646;p74">
              <a:extLst>
                <a:ext uri="{FF2B5EF4-FFF2-40B4-BE49-F238E27FC236}">
                  <a16:creationId xmlns:a16="http://schemas.microsoft.com/office/drawing/2014/main" id="{D6D6F780-ED55-4328-944E-7F996F851AE4}"/>
                </a:ext>
              </a:extLst>
            </p:cNvPr>
            <p:cNvSpPr/>
            <p:nvPr/>
          </p:nvSpPr>
          <p:spPr>
            <a:xfrm>
              <a:off x="2852652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7;p74">
              <a:extLst>
                <a:ext uri="{FF2B5EF4-FFF2-40B4-BE49-F238E27FC236}">
                  <a16:creationId xmlns:a16="http://schemas.microsoft.com/office/drawing/2014/main" id="{7A6AE5C2-DF1C-4103-AC5A-0B7A13507FFA}"/>
                </a:ext>
              </a:extLst>
            </p:cNvPr>
            <p:cNvSpPr/>
            <p:nvPr/>
          </p:nvSpPr>
          <p:spPr>
            <a:xfrm>
              <a:off x="2931184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337" y="1"/>
                  </a:moveTo>
                  <a:lnTo>
                    <a:pt x="145" y="145"/>
                  </a:lnTo>
                  <a:lnTo>
                    <a:pt x="49" y="289"/>
                  </a:lnTo>
                  <a:lnTo>
                    <a:pt x="1" y="481"/>
                  </a:lnTo>
                  <a:lnTo>
                    <a:pt x="49" y="673"/>
                  </a:lnTo>
                  <a:lnTo>
                    <a:pt x="145" y="865"/>
                  </a:lnTo>
                  <a:lnTo>
                    <a:pt x="337" y="961"/>
                  </a:lnTo>
                  <a:lnTo>
                    <a:pt x="529" y="1009"/>
                  </a:lnTo>
                  <a:lnTo>
                    <a:pt x="721" y="961"/>
                  </a:lnTo>
                  <a:lnTo>
                    <a:pt x="865" y="865"/>
                  </a:lnTo>
                  <a:lnTo>
                    <a:pt x="1009" y="673"/>
                  </a:lnTo>
                  <a:lnTo>
                    <a:pt x="1009" y="481"/>
                  </a:lnTo>
                  <a:lnTo>
                    <a:pt x="1009" y="289"/>
                  </a:lnTo>
                  <a:lnTo>
                    <a:pt x="86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48;p74">
              <a:extLst>
                <a:ext uri="{FF2B5EF4-FFF2-40B4-BE49-F238E27FC236}">
                  <a16:creationId xmlns:a16="http://schemas.microsoft.com/office/drawing/2014/main" id="{FD6753BF-F1F3-4A74-A50F-B474E1872772}"/>
                </a:ext>
              </a:extLst>
            </p:cNvPr>
            <p:cNvSpPr/>
            <p:nvPr/>
          </p:nvSpPr>
          <p:spPr>
            <a:xfrm>
              <a:off x="3010650" y="42861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289" y="1"/>
                  </a:moveTo>
                  <a:lnTo>
                    <a:pt x="145" y="145"/>
                  </a:lnTo>
                  <a:lnTo>
                    <a:pt x="1" y="289"/>
                  </a:lnTo>
                  <a:lnTo>
                    <a:pt x="1" y="481"/>
                  </a:lnTo>
                  <a:lnTo>
                    <a:pt x="1" y="673"/>
                  </a:lnTo>
                  <a:lnTo>
                    <a:pt x="145" y="865"/>
                  </a:lnTo>
                  <a:lnTo>
                    <a:pt x="289" y="961"/>
                  </a:lnTo>
                  <a:lnTo>
                    <a:pt x="481" y="1009"/>
                  </a:lnTo>
                  <a:lnTo>
                    <a:pt x="673" y="961"/>
                  </a:lnTo>
                  <a:lnTo>
                    <a:pt x="865" y="865"/>
                  </a:lnTo>
                  <a:lnTo>
                    <a:pt x="961" y="673"/>
                  </a:lnTo>
                  <a:lnTo>
                    <a:pt x="1009" y="481"/>
                  </a:lnTo>
                  <a:lnTo>
                    <a:pt x="961" y="289"/>
                  </a:lnTo>
                  <a:lnTo>
                    <a:pt x="865" y="145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9;p74">
              <a:extLst>
                <a:ext uri="{FF2B5EF4-FFF2-40B4-BE49-F238E27FC236}">
                  <a16:creationId xmlns:a16="http://schemas.microsoft.com/office/drawing/2014/main" id="{E9C3F39B-CFE9-41BA-8A4E-752CCCFA5D47}"/>
                </a:ext>
              </a:extLst>
            </p:cNvPr>
            <p:cNvSpPr/>
            <p:nvPr/>
          </p:nvSpPr>
          <p:spPr>
            <a:xfrm>
              <a:off x="2891918" y="4245984"/>
              <a:ext cx="19662" cy="19662"/>
            </a:xfrm>
            <a:custGeom>
              <a:avLst/>
              <a:gdLst/>
              <a:ahLst/>
              <a:cxnLst/>
              <a:rect l="l" t="t" r="r" b="b"/>
              <a:pathLst>
                <a:path w="1010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45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45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961" y="721"/>
                  </a:lnTo>
                  <a:lnTo>
                    <a:pt x="1009" y="529"/>
                  </a:lnTo>
                  <a:lnTo>
                    <a:pt x="961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50;p74">
              <a:extLst>
                <a:ext uri="{FF2B5EF4-FFF2-40B4-BE49-F238E27FC236}">
                  <a16:creationId xmlns:a16="http://schemas.microsoft.com/office/drawing/2014/main" id="{BD6C9EE8-0087-421D-8404-09C225D499C2}"/>
                </a:ext>
              </a:extLst>
            </p:cNvPr>
            <p:cNvSpPr/>
            <p:nvPr/>
          </p:nvSpPr>
          <p:spPr>
            <a:xfrm>
              <a:off x="2970450" y="4245984"/>
              <a:ext cx="20597" cy="19662"/>
            </a:xfrm>
            <a:custGeom>
              <a:avLst/>
              <a:gdLst/>
              <a:ahLst/>
              <a:cxnLst/>
              <a:rect l="l" t="t" r="r" b="b"/>
              <a:pathLst>
                <a:path w="1058" h="1010" extrusionOk="0">
                  <a:moveTo>
                    <a:pt x="529" y="1"/>
                  </a:moveTo>
                  <a:lnTo>
                    <a:pt x="337" y="49"/>
                  </a:lnTo>
                  <a:lnTo>
                    <a:pt x="193" y="145"/>
                  </a:lnTo>
                  <a:lnTo>
                    <a:pt x="49" y="337"/>
                  </a:lnTo>
                  <a:lnTo>
                    <a:pt x="1" y="529"/>
                  </a:lnTo>
                  <a:lnTo>
                    <a:pt x="49" y="721"/>
                  </a:lnTo>
                  <a:lnTo>
                    <a:pt x="193" y="865"/>
                  </a:lnTo>
                  <a:lnTo>
                    <a:pt x="337" y="1009"/>
                  </a:lnTo>
                  <a:lnTo>
                    <a:pt x="721" y="1009"/>
                  </a:lnTo>
                  <a:lnTo>
                    <a:pt x="865" y="865"/>
                  </a:lnTo>
                  <a:lnTo>
                    <a:pt x="1009" y="721"/>
                  </a:lnTo>
                  <a:lnTo>
                    <a:pt x="1057" y="529"/>
                  </a:lnTo>
                  <a:lnTo>
                    <a:pt x="1009" y="337"/>
                  </a:lnTo>
                  <a:lnTo>
                    <a:pt x="865" y="145"/>
                  </a:lnTo>
                  <a:lnTo>
                    <a:pt x="721" y="49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51;p74">
              <a:extLst>
                <a:ext uri="{FF2B5EF4-FFF2-40B4-BE49-F238E27FC236}">
                  <a16:creationId xmlns:a16="http://schemas.microsoft.com/office/drawing/2014/main" id="{EF5FAE8F-4495-4B17-B1C4-AFFE6B2D5D65}"/>
                </a:ext>
              </a:extLst>
            </p:cNvPr>
            <p:cNvSpPr/>
            <p:nvPr/>
          </p:nvSpPr>
          <p:spPr>
            <a:xfrm>
              <a:off x="2771317" y="4205784"/>
              <a:ext cx="338462" cy="277704"/>
            </a:xfrm>
            <a:custGeom>
              <a:avLst/>
              <a:gdLst/>
              <a:ahLst/>
              <a:cxnLst/>
              <a:rect l="l" t="t" r="r" b="b"/>
              <a:pathLst>
                <a:path w="17386" h="14265" extrusionOk="0">
                  <a:moveTo>
                    <a:pt x="9509" y="1105"/>
                  </a:moveTo>
                  <a:lnTo>
                    <a:pt x="10230" y="1201"/>
                  </a:lnTo>
                  <a:lnTo>
                    <a:pt x="10902" y="1345"/>
                  </a:lnTo>
                  <a:lnTo>
                    <a:pt x="11478" y="1490"/>
                  </a:lnTo>
                  <a:lnTo>
                    <a:pt x="12007" y="1730"/>
                  </a:lnTo>
                  <a:lnTo>
                    <a:pt x="12487" y="1970"/>
                  </a:lnTo>
                  <a:lnTo>
                    <a:pt x="12967" y="2258"/>
                  </a:lnTo>
                  <a:lnTo>
                    <a:pt x="13351" y="2594"/>
                  </a:lnTo>
                  <a:lnTo>
                    <a:pt x="13736" y="2978"/>
                  </a:lnTo>
                  <a:lnTo>
                    <a:pt x="14024" y="3362"/>
                  </a:lnTo>
                  <a:lnTo>
                    <a:pt x="14360" y="3795"/>
                  </a:lnTo>
                  <a:lnTo>
                    <a:pt x="14600" y="4227"/>
                  </a:lnTo>
                  <a:lnTo>
                    <a:pt x="15080" y="5139"/>
                  </a:lnTo>
                  <a:lnTo>
                    <a:pt x="15513" y="6148"/>
                  </a:lnTo>
                  <a:lnTo>
                    <a:pt x="1921" y="6148"/>
                  </a:lnTo>
                  <a:lnTo>
                    <a:pt x="2354" y="5139"/>
                  </a:lnTo>
                  <a:lnTo>
                    <a:pt x="2882" y="4227"/>
                  </a:lnTo>
                  <a:lnTo>
                    <a:pt x="3122" y="3795"/>
                  </a:lnTo>
                  <a:lnTo>
                    <a:pt x="3410" y="3362"/>
                  </a:lnTo>
                  <a:lnTo>
                    <a:pt x="3746" y="2978"/>
                  </a:lnTo>
                  <a:lnTo>
                    <a:pt x="4131" y="2594"/>
                  </a:lnTo>
                  <a:lnTo>
                    <a:pt x="4515" y="2258"/>
                  </a:lnTo>
                  <a:lnTo>
                    <a:pt x="4947" y="1970"/>
                  </a:lnTo>
                  <a:lnTo>
                    <a:pt x="5427" y="1730"/>
                  </a:lnTo>
                  <a:lnTo>
                    <a:pt x="6004" y="1490"/>
                  </a:lnTo>
                  <a:lnTo>
                    <a:pt x="6580" y="1345"/>
                  </a:lnTo>
                  <a:lnTo>
                    <a:pt x="7252" y="1201"/>
                  </a:lnTo>
                  <a:lnTo>
                    <a:pt x="7973" y="1105"/>
                  </a:lnTo>
                  <a:close/>
                  <a:moveTo>
                    <a:pt x="5427" y="7156"/>
                  </a:moveTo>
                  <a:lnTo>
                    <a:pt x="6196" y="8165"/>
                  </a:lnTo>
                  <a:lnTo>
                    <a:pt x="3650" y="8165"/>
                  </a:lnTo>
                  <a:lnTo>
                    <a:pt x="3458" y="8117"/>
                  </a:lnTo>
                  <a:lnTo>
                    <a:pt x="3266" y="7973"/>
                  </a:lnTo>
                  <a:lnTo>
                    <a:pt x="3170" y="7829"/>
                  </a:lnTo>
                  <a:lnTo>
                    <a:pt x="3122" y="7637"/>
                  </a:lnTo>
                  <a:lnTo>
                    <a:pt x="3170" y="7445"/>
                  </a:lnTo>
                  <a:lnTo>
                    <a:pt x="3266" y="7301"/>
                  </a:lnTo>
                  <a:lnTo>
                    <a:pt x="3458" y="7156"/>
                  </a:lnTo>
                  <a:close/>
                  <a:moveTo>
                    <a:pt x="13832" y="7156"/>
                  </a:moveTo>
                  <a:lnTo>
                    <a:pt x="14072" y="7205"/>
                  </a:lnTo>
                  <a:lnTo>
                    <a:pt x="14216" y="7301"/>
                  </a:lnTo>
                  <a:lnTo>
                    <a:pt x="14312" y="7493"/>
                  </a:lnTo>
                  <a:lnTo>
                    <a:pt x="14312" y="7733"/>
                  </a:lnTo>
                  <a:lnTo>
                    <a:pt x="14264" y="7925"/>
                  </a:lnTo>
                  <a:lnTo>
                    <a:pt x="14168" y="8021"/>
                  </a:lnTo>
                  <a:lnTo>
                    <a:pt x="14024" y="8117"/>
                  </a:lnTo>
                  <a:lnTo>
                    <a:pt x="13832" y="8165"/>
                  </a:lnTo>
                  <a:lnTo>
                    <a:pt x="11238" y="8165"/>
                  </a:lnTo>
                  <a:lnTo>
                    <a:pt x="12007" y="7156"/>
                  </a:lnTo>
                  <a:close/>
                  <a:moveTo>
                    <a:pt x="10758" y="7156"/>
                  </a:moveTo>
                  <a:lnTo>
                    <a:pt x="8741" y="9846"/>
                  </a:lnTo>
                  <a:lnTo>
                    <a:pt x="6724" y="7156"/>
                  </a:lnTo>
                  <a:close/>
                  <a:moveTo>
                    <a:pt x="6964" y="9174"/>
                  </a:moveTo>
                  <a:lnTo>
                    <a:pt x="7733" y="10182"/>
                  </a:lnTo>
                  <a:lnTo>
                    <a:pt x="3650" y="10182"/>
                  </a:lnTo>
                  <a:lnTo>
                    <a:pt x="3458" y="10134"/>
                  </a:lnTo>
                  <a:lnTo>
                    <a:pt x="3266" y="10038"/>
                  </a:lnTo>
                  <a:lnTo>
                    <a:pt x="3170" y="9846"/>
                  </a:lnTo>
                  <a:lnTo>
                    <a:pt x="3122" y="9654"/>
                  </a:lnTo>
                  <a:lnTo>
                    <a:pt x="3170" y="9462"/>
                  </a:lnTo>
                  <a:lnTo>
                    <a:pt x="3266" y="9318"/>
                  </a:lnTo>
                  <a:lnTo>
                    <a:pt x="3458" y="9222"/>
                  </a:lnTo>
                  <a:lnTo>
                    <a:pt x="3650" y="9174"/>
                  </a:lnTo>
                  <a:close/>
                  <a:moveTo>
                    <a:pt x="14024" y="9174"/>
                  </a:moveTo>
                  <a:lnTo>
                    <a:pt x="14168" y="9270"/>
                  </a:lnTo>
                  <a:lnTo>
                    <a:pt x="14264" y="9414"/>
                  </a:lnTo>
                  <a:lnTo>
                    <a:pt x="14360" y="9558"/>
                  </a:lnTo>
                  <a:lnTo>
                    <a:pt x="14312" y="9798"/>
                  </a:lnTo>
                  <a:lnTo>
                    <a:pt x="14216" y="9990"/>
                  </a:lnTo>
                  <a:lnTo>
                    <a:pt x="14072" y="10134"/>
                  </a:lnTo>
                  <a:lnTo>
                    <a:pt x="13832" y="10182"/>
                  </a:lnTo>
                  <a:lnTo>
                    <a:pt x="9750" y="10182"/>
                  </a:lnTo>
                  <a:lnTo>
                    <a:pt x="10518" y="9174"/>
                  </a:lnTo>
                  <a:close/>
                  <a:moveTo>
                    <a:pt x="16185" y="11191"/>
                  </a:moveTo>
                  <a:lnTo>
                    <a:pt x="15897" y="11863"/>
                  </a:lnTo>
                  <a:lnTo>
                    <a:pt x="15561" y="12535"/>
                  </a:lnTo>
                  <a:lnTo>
                    <a:pt x="15320" y="12823"/>
                  </a:lnTo>
                  <a:lnTo>
                    <a:pt x="15032" y="13016"/>
                  </a:lnTo>
                  <a:lnTo>
                    <a:pt x="14648" y="13160"/>
                  </a:lnTo>
                  <a:lnTo>
                    <a:pt x="14264" y="13208"/>
                  </a:lnTo>
                  <a:lnTo>
                    <a:pt x="3074" y="13208"/>
                  </a:lnTo>
                  <a:lnTo>
                    <a:pt x="2690" y="13160"/>
                  </a:lnTo>
                  <a:lnTo>
                    <a:pt x="2354" y="13016"/>
                  </a:lnTo>
                  <a:lnTo>
                    <a:pt x="2018" y="12823"/>
                  </a:lnTo>
                  <a:lnTo>
                    <a:pt x="1777" y="12535"/>
                  </a:lnTo>
                  <a:lnTo>
                    <a:pt x="1441" y="11863"/>
                  </a:lnTo>
                  <a:lnTo>
                    <a:pt x="1153" y="11191"/>
                  </a:lnTo>
                  <a:close/>
                  <a:moveTo>
                    <a:pt x="8741" y="1"/>
                  </a:moveTo>
                  <a:lnTo>
                    <a:pt x="7829" y="49"/>
                  </a:lnTo>
                  <a:lnTo>
                    <a:pt x="6964" y="145"/>
                  </a:lnTo>
                  <a:lnTo>
                    <a:pt x="6244" y="337"/>
                  </a:lnTo>
                  <a:lnTo>
                    <a:pt x="5523" y="529"/>
                  </a:lnTo>
                  <a:lnTo>
                    <a:pt x="4899" y="817"/>
                  </a:lnTo>
                  <a:lnTo>
                    <a:pt x="4323" y="1105"/>
                  </a:lnTo>
                  <a:lnTo>
                    <a:pt x="3794" y="1490"/>
                  </a:lnTo>
                  <a:lnTo>
                    <a:pt x="3314" y="1922"/>
                  </a:lnTo>
                  <a:lnTo>
                    <a:pt x="2930" y="2354"/>
                  </a:lnTo>
                  <a:lnTo>
                    <a:pt x="2498" y="2882"/>
                  </a:lnTo>
                  <a:lnTo>
                    <a:pt x="2162" y="3411"/>
                  </a:lnTo>
                  <a:lnTo>
                    <a:pt x="1825" y="3939"/>
                  </a:lnTo>
                  <a:lnTo>
                    <a:pt x="1249" y="5139"/>
                  </a:lnTo>
                  <a:lnTo>
                    <a:pt x="673" y="6436"/>
                  </a:lnTo>
                  <a:lnTo>
                    <a:pt x="673" y="6628"/>
                  </a:lnTo>
                  <a:lnTo>
                    <a:pt x="673" y="6820"/>
                  </a:lnTo>
                  <a:lnTo>
                    <a:pt x="769" y="6964"/>
                  </a:lnTo>
                  <a:lnTo>
                    <a:pt x="961" y="7060"/>
                  </a:lnTo>
                  <a:lnTo>
                    <a:pt x="1153" y="7156"/>
                  </a:lnTo>
                  <a:lnTo>
                    <a:pt x="2210" y="7156"/>
                  </a:lnTo>
                  <a:lnTo>
                    <a:pt x="2114" y="7397"/>
                  </a:lnTo>
                  <a:lnTo>
                    <a:pt x="2114" y="7637"/>
                  </a:lnTo>
                  <a:lnTo>
                    <a:pt x="2114" y="7925"/>
                  </a:lnTo>
                  <a:lnTo>
                    <a:pt x="2210" y="8165"/>
                  </a:lnTo>
                  <a:lnTo>
                    <a:pt x="2306" y="8453"/>
                  </a:lnTo>
                  <a:lnTo>
                    <a:pt x="2498" y="8645"/>
                  </a:lnTo>
                  <a:lnTo>
                    <a:pt x="2306" y="8885"/>
                  </a:lnTo>
                  <a:lnTo>
                    <a:pt x="2210" y="9126"/>
                  </a:lnTo>
                  <a:lnTo>
                    <a:pt x="2114" y="9414"/>
                  </a:lnTo>
                  <a:lnTo>
                    <a:pt x="2114" y="9654"/>
                  </a:lnTo>
                  <a:lnTo>
                    <a:pt x="2114" y="9942"/>
                  </a:lnTo>
                  <a:lnTo>
                    <a:pt x="2210" y="10182"/>
                  </a:lnTo>
                  <a:lnTo>
                    <a:pt x="385" y="10182"/>
                  </a:lnTo>
                  <a:lnTo>
                    <a:pt x="241" y="10278"/>
                  </a:lnTo>
                  <a:lnTo>
                    <a:pt x="145" y="10374"/>
                  </a:lnTo>
                  <a:lnTo>
                    <a:pt x="48" y="10518"/>
                  </a:lnTo>
                  <a:lnTo>
                    <a:pt x="0" y="10662"/>
                  </a:lnTo>
                  <a:lnTo>
                    <a:pt x="48" y="10806"/>
                  </a:lnTo>
                  <a:lnTo>
                    <a:pt x="193" y="11383"/>
                  </a:lnTo>
                  <a:lnTo>
                    <a:pt x="433" y="11959"/>
                  </a:lnTo>
                  <a:lnTo>
                    <a:pt x="673" y="12487"/>
                  </a:lnTo>
                  <a:lnTo>
                    <a:pt x="961" y="13016"/>
                  </a:lnTo>
                  <a:lnTo>
                    <a:pt x="1153" y="13304"/>
                  </a:lnTo>
                  <a:lnTo>
                    <a:pt x="1345" y="13544"/>
                  </a:lnTo>
                  <a:lnTo>
                    <a:pt x="1585" y="13736"/>
                  </a:lnTo>
                  <a:lnTo>
                    <a:pt x="1873" y="13928"/>
                  </a:lnTo>
                  <a:lnTo>
                    <a:pt x="2162" y="14072"/>
                  </a:lnTo>
                  <a:lnTo>
                    <a:pt x="2450" y="14168"/>
                  </a:lnTo>
                  <a:lnTo>
                    <a:pt x="2786" y="14216"/>
                  </a:lnTo>
                  <a:lnTo>
                    <a:pt x="3122" y="14264"/>
                  </a:lnTo>
                  <a:lnTo>
                    <a:pt x="14312" y="14264"/>
                  </a:lnTo>
                  <a:lnTo>
                    <a:pt x="14648" y="14216"/>
                  </a:lnTo>
                  <a:lnTo>
                    <a:pt x="14936" y="14168"/>
                  </a:lnTo>
                  <a:lnTo>
                    <a:pt x="15272" y="14072"/>
                  </a:lnTo>
                  <a:lnTo>
                    <a:pt x="15561" y="13928"/>
                  </a:lnTo>
                  <a:lnTo>
                    <a:pt x="15801" y="13736"/>
                  </a:lnTo>
                  <a:lnTo>
                    <a:pt x="16089" y="13544"/>
                  </a:lnTo>
                  <a:lnTo>
                    <a:pt x="16281" y="13304"/>
                  </a:lnTo>
                  <a:lnTo>
                    <a:pt x="16473" y="13016"/>
                  </a:lnTo>
                  <a:lnTo>
                    <a:pt x="16761" y="12487"/>
                  </a:lnTo>
                  <a:lnTo>
                    <a:pt x="17001" y="11959"/>
                  </a:lnTo>
                  <a:lnTo>
                    <a:pt x="17193" y="11383"/>
                  </a:lnTo>
                  <a:lnTo>
                    <a:pt x="17386" y="10806"/>
                  </a:lnTo>
                  <a:lnTo>
                    <a:pt x="17386" y="10662"/>
                  </a:lnTo>
                  <a:lnTo>
                    <a:pt x="17386" y="10518"/>
                  </a:lnTo>
                  <a:lnTo>
                    <a:pt x="17290" y="10374"/>
                  </a:lnTo>
                  <a:lnTo>
                    <a:pt x="17193" y="10278"/>
                  </a:lnTo>
                  <a:lnTo>
                    <a:pt x="17049" y="10182"/>
                  </a:lnTo>
                  <a:lnTo>
                    <a:pt x="15272" y="10182"/>
                  </a:lnTo>
                  <a:lnTo>
                    <a:pt x="15369" y="9942"/>
                  </a:lnTo>
                  <a:lnTo>
                    <a:pt x="15369" y="9654"/>
                  </a:lnTo>
                  <a:lnTo>
                    <a:pt x="15320" y="9366"/>
                  </a:lnTo>
                  <a:lnTo>
                    <a:pt x="15272" y="9126"/>
                  </a:lnTo>
                  <a:lnTo>
                    <a:pt x="15128" y="8885"/>
                  </a:lnTo>
                  <a:lnTo>
                    <a:pt x="14984" y="8645"/>
                  </a:lnTo>
                  <a:lnTo>
                    <a:pt x="15128" y="8453"/>
                  </a:lnTo>
                  <a:lnTo>
                    <a:pt x="15272" y="8213"/>
                  </a:lnTo>
                  <a:lnTo>
                    <a:pt x="15320" y="7925"/>
                  </a:lnTo>
                  <a:lnTo>
                    <a:pt x="15369" y="7637"/>
                  </a:lnTo>
                  <a:lnTo>
                    <a:pt x="15369" y="7397"/>
                  </a:lnTo>
                  <a:lnTo>
                    <a:pt x="15272" y="7156"/>
                  </a:lnTo>
                  <a:lnTo>
                    <a:pt x="16329" y="7156"/>
                  </a:lnTo>
                  <a:lnTo>
                    <a:pt x="16521" y="7060"/>
                  </a:lnTo>
                  <a:lnTo>
                    <a:pt x="16665" y="6964"/>
                  </a:lnTo>
                  <a:lnTo>
                    <a:pt x="16761" y="6820"/>
                  </a:lnTo>
                  <a:lnTo>
                    <a:pt x="16809" y="6628"/>
                  </a:lnTo>
                  <a:lnTo>
                    <a:pt x="16761" y="6436"/>
                  </a:lnTo>
                  <a:lnTo>
                    <a:pt x="16185" y="5043"/>
                  </a:lnTo>
                  <a:lnTo>
                    <a:pt x="15849" y="4371"/>
                  </a:lnTo>
                  <a:lnTo>
                    <a:pt x="15513" y="3795"/>
                  </a:lnTo>
                  <a:lnTo>
                    <a:pt x="15176" y="3218"/>
                  </a:lnTo>
                  <a:lnTo>
                    <a:pt x="14792" y="2690"/>
                  </a:lnTo>
                  <a:lnTo>
                    <a:pt x="14408" y="2210"/>
                  </a:lnTo>
                  <a:lnTo>
                    <a:pt x="13976" y="1778"/>
                  </a:lnTo>
                  <a:lnTo>
                    <a:pt x="13496" y="1345"/>
                  </a:lnTo>
                  <a:lnTo>
                    <a:pt x="12967" y="1009"/>
                  </a:lnTo>
                  <a:lnTo>
                    <a:pt x="12439" y="721"/>
                  </a:lnTo>
                  <a:lnTo>
                    <a:pt x="11815" y="481"/>
                  </a:lnTo>
                  <a:lnTo>
                    <a:pt x="11142" y="289"/>
                  </a:lnTo>
                  <a:lnTo>
                    <a:pt x="10422" y="145"/>
                  </a:lnTo>
                  <a:lnTo>
                    <a:pt x="9605" y="49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Subtítulo 22">
            <a:extLst>
              <a:ext uri="{FF2B5EF4-FFF2-40B4-BE49-F238E27FC236}">
                <a16:creationId xmlns:a16="http://schemas.microsoft.com/office/drawing/2014/main" id="{3AE6D436-5ADC-4776-A76F-4047C1B606E5}"/>
              </a:ext>
            </a:extLst>
          </p:cNvPr>
          <p:cNvSpPr txBox="1">
            <a:spLocks/>
          </p:cNvSpPr>
          <p:nvPr/>
        </p:nvSpPr>
        <p:spPr>
          <a:xfrm>
            <a:off x="525076" y="4015643"/>
            <a:ext cx="3640405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{-s} == </a:t>
            </a:r>
            <a:r>
              <a:rPr lang="pt-BR" dirty="0" err="1"/>
              <a:t>coda</a:t>
            </a:r>
            <a:r>
              <a:rPr lang="pt-BR" dirty="0"/>
              <a:t> complexa</a:t>
            </a:r>
          </a:p>
          <a:p>
            <a:r>
              <a:rPr lang="pt-BR" sz="1800" b="0" dirty="0"/>
              <a:t>	</a:t>
            </a:r>
            <a:r>
              <a:rPr lang="pt-BR" sz="1800" b="0" dirty="0" err="1"/>
              <a:t>hambúrguers</a:t>
            </a:r>
            <a:endParaRPr lang="pt-BR" sz="1800" b="0" dirty="0"/>
          </a:p>
        </p:txBody>
      </p:sp>
      <p:sp>
        <p:nvSpPr>
          <p:cNvPr id="28" name="Subtítulo 22">
            <a:extLst>
              <a:ext uri="{FF2B5EF4-FFF2-40B4-BE49-F238E27FC236}">
                <a16:creationId xmlns:a16="http://schemas.microsoft.com/office/drawing/2014/main" id="{3EEA3249-DBE0-4C97-9A90-9E38832D6773}"/>
              </a:ext>
            </a:extLst>
          </p:cNvPr>
          <p:cNvSpPr txBox="1">
            <a:spLocks/>
          </p:cNvSpPr>
          <p:nvPr/>
        </p:nvSpPr>
        <p:spPr>
          <a:xfrm>
            <a:off x="4006603" y="3220748"/>
            <a:ext cx="413422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0R + {-s} == raiz apagada</a:t>
            </a:r>
          </a:p>
          <a:p>
            <a:r>
              <a:rPr lang="pt-BR" sz="1800" b="0" dirty="0"/>
              <a:t>	</a:t>
            </a:r>
            <a:r>
              <a:rPr lang="pt-BR" sz="1800" b="0" dirty="0" err="1"/>
              <a:t>hamburgues</a:t>
            </a:r>
            <a:endParaRPr lang="pt-BR" sz="1800" b="0" dirty="0"/>
          </a:p>
        </p:txBody>
      </p:sp>
      <p:sp>
        <p:nvSpPr>
          <p:cNvPr id="29" name="Subtítulo 22">
            <a:extLst>
              <a:ext uri="{FF2B5EF4-FFF2-40B4-BE49-F238E27FC236}">
                <a16:creationId xmlns:a16="http://schemas.microsoft.com/office/drawing/2014/main" id="{EDA7DDA9-ADDC-4F6A-81EC-3DB7ECFC1CF5}"/>
              </a:ext>
            </a:extLst>
          </p:cNvPr>
          <p:cNvSpPr txBox="1">
            <a:spLocks/>
          </p:cNvSpPr>
          <p:nvPr/>
        </p:nvSpPr>
        <p:spPr>
          <a:xfrm>
            <a:off x="4006602" y="4037028"/>
            <a:ext cx="475799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{-es} + </a:t>
            </a:r>
            <a:r>
              <a:rPr lang="pt-BR" strike="sngStrike" dirty="0"/>
              <a:t>postônica não final </a:t>
            </a:r>
            <a:r>
              <a:rPr lang="pt-BR" sz="1800" b="0" dirty="0"/>
              <a:t>	hambur</a:t>
            </a:r>
            <a:r>
              <a:rPr lang="pt-BR" sz="1800" b="0" strike="sngStrike" dirty="0">
                <a:solidFill>
                  <a:srgbClr val="FF0000"/>
                </a:solidFill>
              </a:rPr>
              <a:t>gue</a:t>
            </a:r>
            <a:r>
              <a:rPr lang="pt-BR" sz="1800" b="0" dirty="0"/>
              <a:t>res &gt;&gt; </a:t>
            </a:r>
            <a:r>
              <a:rPr lang="pt-BR" sz="1800" b="0" dirty="0" err="1"/>
              <a:t>hamburgres</a:t>
            </a:r>
            <a:endParaRPr lang="pt-BR" sz="1800" b="0" dirty="0"/>
          </a:p>
        </p:txBody>
      </p:sp>
      <p:sp>
        <p:nvSpPr>
          <p:cNvPr id="30" name="Subtítulo 22">
            <a:extLst>
              <a:ext uri="{FF2B5EF4-FFF2-40B4-BE49-F238E27FC236}">
                <a16:creationId xmlns:a16="http://schemas.microsoft.com/office/drawing/2014/main" id="{3558C212-36A5-4C45-9D32-130377768610}"/>
              </a:ext>
            </a:extLst>
          </p:cNvPr>
          <p:cNvSpPr txBox="1">
            <a:spLocks/>
          </p:cNvSpPr>
          <p:nvPr/>
        </p:nvSpPr>
        <p:spPr>
          <a:xfrm>
            <a:off x="544680" y="4823395"/>
            <a:ext cx="4087708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strike="sngStrike" dirty="0"/>
              <a:t>rima</a:t>
            </a:r>
            <a:r>
              <a:rPr lang="pt-BR" dirty="0"/>
              <a:t> + {-s} </a:t>
            </a:r>
          </a:p>
          <a:p>
            <a:r>
              <a:rPr lang="pt-BR" sz="1800" b="0" dirty="0"/>
              <a:t>	hambúrgu</a:t>
            </a:r>
            <a:r>
              <a:rPr lang="pt-BR" sz="1800" b="0" strike="sngStrike" dirty="0">
                <a:solidFill>
                  <a:srgbClr val="FF0000"/>
                </a:solidFill>
              </a:rPr>
              <a:t>er</a:t>
            </a:r>
            <a:r>
              <a:rPr lang="pt-BR" sz="1800" b="0" dirty="0"/>
              <a:t> &gt;&gt; </a:t>
            </a:r>
            <a:r>
              <a:rPr lang="pt-BR" sz="1800" b="0" dirty="0" err="1"/>
              <a:t>hamburgs</a:t>
            </a:r>
            <a:endParaRPr lang="pt-BR" sz="1800" b="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C5BB2F-372A-463A-8ABA-99CDDBF85501}"/>
              </a:ext>
            </a:extLst>
          </p:cNvPr>
          <p:cNvSpPr txBox="1"/>
          <p:nvPr/>
        </p:nvSpPr>
        <p:spPr>
          <a:xfrm>
            <a:off x="7618151" y="3226571"/>
            <a:ext cx="1455938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Xícara &gt; </a:t>
            </a:r>
            <a:r>
              <a:rPr lang="pt-BR" dirty="0" err="1"/>
              <a:t>xicra</a:t>
            </a:r>
            <a:r>
              <a:rPr lang="pt-BR" dirty="0"/>
              <a:t> córrego &gt; </a:t>
            </a:r>
            <a:r>
              <a:rPr lang="pt-BR" dirty="0" err="1"/>
              <a:t>corgo</a:t>
            </a:r>
            <a:endParaRPr lang="pt-BR" dirty="0"/>
          </a:p>
        </p:txBody>
      </p:sp>
      <p:sp>
        <p:nvSpPr>
          <p:cNvPr id="3" name="Seta: Curva para Baixo 2">
            <a:extLst>
              <a:ext uri="{FF2B5EF4-FFF2-40B4-BE49-F238E27FC236}">
                <a16:creationId xmlns:a16="http://schemas.microsoft.com/office/drawing/2014/main" id="{D9144F0A-C601-4E0F-8099-F1A3AC09B87D}"/>
              </a:ext>
            </a:extLst>
          </p:cNvPr>
          <p:cNvSpPr/>
          <p:nvPr/>
        </p:nvSpPr>
        <p:spPr>
          <a:xfrm rot="17439823" flipV="1">
            <a:off x="8603664" y="3840326"/>
            <a:ext cx="602388" cy="393405"/>
          </a:xfrm>
          <a:prstGeom prst="curvedDownArrow">
            <a:avLst>
              <a:gd name="adj1" fmla="val 0"/>
              <a:gd name="adj2" fmla="val 593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ubtítulo 22">
            <a:extLst>
              <a:ext uri="{FF2B5EF4-FFF2-40B4-BE49-F238E27FC236}">
                <a16:creationId xmlns:a16="http://schemas.microsoft.com/office/drawing/2014/main" id="{905F5FCC-B4B2-4DB0-8AF4-7B182C387E66}"/>
              </a:ext>
            </a:extLst>
          </p:cNvPr>
          <p:cNvSpPr txBox="1">
            <a:spLocks/>
          </p:cNvSpPr>
          <p:nvPr/>
        </p:nvSpPr>
        <p:spPr>
          <a:xfrm>
            <a:off x="4006602" y="4802010"/>
            <a:ext cx="4087708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Ø</a:t>
            </a:r>
            <a:r>
              <a:rPr lang="pt-BR" dirty="0"/>
              <a:t>} </a:t>
            </a:r>
          </a:p>
          <a:p>
            <a:r>
              <a:rPr lang="pt-BR" sz="1800" b="0" dirty="0"/>
              <a:t>	</a:t>
            </a:r>
            <a:r>
              <a:rPr lang="pt-BR" sz="1800" b="0" dirty="0">
                <a:solidFill>
                  <a:schemeClr val="tx1"/>
                </a:solidFill>
              </a:rPr>
              <a:t>hambúrguer,</a:t>
            </a:r>
            <a:r>
              <a:rPr lang="pt-BR" sz="1800" b="0" dirty="0"/>
              <a:t> </a:t>
            </a:r>
            <a:r>
              <a:rPr lang="pt-BR" sz="1800" b="0" dirty="0" err="1"/>
              <a:t>hamburgue</a:t>
            </a:r>
            <a:endParaRPr lang="pt-BR" sz="1800" b="0" dirty="0"/>
          </a:p>
        </p:txBody>
      </p:sp>
    </p:spTree>
    <p:extLst>
      <p:ext uri="{BB962C8B-B14F-4D97-AF65-F5344CB8AC3E}">
        <p14:creationId xmlns:p14="http://schemas.microsoft.com/office/powerpoint/2010/main" val="330387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23" name="Subtítulo 22">
            <a:extLst>
              <a:ext uri="{FF2B5EF4-FFF2-40B4-BE49-F238E27FC236}">
                <a16:creationId xmlns:a16="http://schemas.microsoft.com/office/drawing/2014/main" id="{A7781C76-51CC-4F9D-8A26-4B107BF63B5F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66197" y="1427411"/>
            <a:ext cx="3640405" cy="394500"/>
          </a:xfrm>
        </p:spPr>
        <p:txBody>
          <a:bodyPr/>
          <a:lstStyle/>
          <a:p>
            <a:r>
              <a:rPr lang="pt-BR" dirty="0"/>
              <a:t>{-es} == proparoxítona</a:t>
            </a:r>
          </a:p>
          <a:p>
            <a:r>
              <a:rPr lang="pt-BR" sz="1800" b="0" dirty="0"/>
              <a:t>	hambúrgueres</a:t>
            </a:r>
          </a:p>
        </p:txBody>
      </p:sp>
      <p:sp>
        <p:nvSpPr>
          <p:cNvPr id="28" name="Subtítulo 22">
            <a:extLst>
              <a:ext uri="{FF2B5EF4-FFF2-40B4-BE49-F238E27FC236}">
                <a16:creationId xmlns:a16="http://schemas.microsoft.com/office/drawing/2014/main" id="{3EEA3249-DBE0-4C97-9A90-9E38832D6773}"/>
              </a:ext>
            </a:extLst>
          </p:cNvPr>
          <p:cNvSpPr txBox="1">
            <a:spLocks/>
          </p:cNvSpPr>
          <p:nvPr/>
        </p:nvSpPr>
        <p:spPr>
          <a:xfrm>
            <a:off x="4318488" y="1427411"/>
            <a:ext cx="413422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0R + {-s} == raiz apagada</a:t>
            </a:r>
          </a:p>
          <a:p>
            <a:r>
              <a:rPr lang="pt-BR" sz="1800" b="0" dirty="0"/>
              <a:t>	</a:t>
            </a:r>
            <a:r>
              <a:rPr lang="pt-BR" sz="1800" b="0" dirty="0" err="1"/>
              <a:t>hamburgues</a:t>
            </a:r>
            <a:endParaRPr lang="pt-BR" sz="1800" b="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8C0E9D-6267-432B-A85A-A72922AC0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30" t="26618" r="52038" b="24981"/>
          <a:stretch/>
        </p:blipFill>
        <p:spPr>
          <a:xfrm>
            <a:off x="54311" y="1821911"/>
            <a:ext cx="4264177" cy="32581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02AB6E6-20F9-4913-A899-E0D5815BE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1" t="23991" r="51262" b="62891"/>
          <a:stretch/>
        </p:blipFill>
        <p:spPr>
          <a:xfrm>
            <a:off x="4825514" y="1892932"/>
            <a:ext cx="4134219" cy="8446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2C3EE47-D4AA-46D3-A468-6BD4DE3BB1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16" t="50000" r="49320" b="33579"/>
          <a:stretch/>
        </p:blipFill>
        <p:spPr>
          <a:xfrm>
            <a:off x="4825514" y="2808578"/>
            <a:ext cx="4318486" cy="1053493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F9C38323-B401-4C18-9DFE-E1F971D50B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27" t="25083" r="50000" b="60567"/>
          <a:stretch/>
        </p:blipFill>
        <p:spPr>
          <a:xfrm>
            <a:off x="4825514" y="3979507"/>
            <a:ext cx="4318486" cy="9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27" name="Subtítulo 22">
            <a:extLst>
              <a:ext uri="{FF2B5EF4-FFF2-40B4-BE49-F238E27FC236}">
                <a16:creationId xmlns:a16="http://schemas.microsoft.com/office/drawing/2014/main" id="{3AE6D436-5ADC-4776-A76F-4047C1B606E5}"/>
              </a:ext>
            </a:extLst>
          </p:cNvPr>
          <p:cNvSpPr txBox="1">
            <a:spLocks/>
          </p:cNvSpPr>
          <p:nvPr/>
        </p:nvSpPr>
        <p:spPr>
          <a:xfrm>
            <a:off x="366197" y="1544719"/>
            <a:ext cx="3640405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{-s} == </a:t>
            </a:r>
            <a:r>
              <a:rPr lang="pt-BR" dirty="0" err="1"/>
              <a:t>coda</a:t>
            </a:r>
            <a:r>
              <a:rPr lang="pt-BR" dirty="0"/>
              <a:t> complexa</a:t>
            </a:r>
          </a:p>
          <a:p>
            <a:r>
              <a:rPr lang="pt-BR" sz="1800" b="0" dirty="0"/>
              <a:t>	</a:t>
            </a:r>
            <a:r>
              <a:rPr lang="pt-BR" sz="1800" b="0" dirty="0" err="1"/>
              <a:t>hambúrguers</a:t>
            </a:r>
            <a:endParaRPr lang="pt-BR" sz="1800" b="0" dirty="0"/>
          </a:p>
        </p:txBody>
      </p:sp>
      <p:sp>
        <p:nvSpPr>
          <p:cNvPr id="29" name="Subtítulo 22">
            <a:extLst>
              <a:ext uri="{FF2B5EF4-FFF2-40B4-BE49-F238E27FC236}">
                <a16:creationId xmlns:a16="http://schemas.microsoft.com/office/drawing/2014/main" id="{EDA7DDA9-ADDC-4F6A-81EC-3DB7ECFC1CF5}"/>
              </a:ext>
            </a:extLst>
          </p:cNvPr>
          <p:cNvSpPr txBox="1">
            <a:spLocks/>
          </p:cNvSpPr>
          <p:nvPr/>
        </p:nvSpPr>
        <p:spPr>
          <a:xfrm>
            <a:off x="4328794" y="425899"/>
            <a:ext cx="4757993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{-es} + </a:t>
            </a:r>
            <a:r>
              <a:rPr lang="pt-BR" strike="sngStrike" dirty="0"/>
              <a:t>postônica não final </a:t>
            </a:r>
            <a:r>
              <a:rPr lang="pt-BR" sz="1800" b="0" dirty="0"/>
              <a:t>	hambur</a:t>
            </a:r>
            <a:r>
              <a:rPr lang="pt-BR" sz="1800" b="0" strike="sngStrike" dirty="0">
                <a:solidFill>
                  <a:srgbClr val="FF0000"/>
                </a:solidFill>
              </a:rPr>
              <a:t>gue</a:t>
            </a:r>
            <a:r>
              <a:rPr lang="pt-BR" sz="1800" b="0" dirty="0"/>
              <a:t>res &gt;&gt; </a:t>
            </a:r>
            <a:r>
              <a:rPr lang="pt-BR" sz="1800" b="0" dirty="0" err="1"/>
              <a:t>hamburgres</a:t>
            </a:r>
            <a:endParaRPr lang="pt-BR" sz="1800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51E288-28E3-45C5-B88D-815A671E8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6" t="19415" r="51456" b="67724"/>
          <a:stretch/>
        </p:blipFill>
        <p:spPr>
          <a:xfrm>
            <a:off x="56878" y="1900797"/>
            <a:ext cx="4321259" cy="87500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8D87577-44B9-4DE1-86F7-31F5747E5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5" t="67835" r="52137" b="12750"/>
          <a:stretch/>
        </p:blipFill>
        <p:spPr>
          <a:xfrm>
            <a:off x="0" y="2797184"/>
            <a:ext cx="4321259" cy="132093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5F3CD77-E9FC-4373-AF4C-094C5D887B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24" t="31586" r="54466" b="55375"/>
          <a:stretch/>
        </p:blipFill>
        <p:spPr>
          <a:xfrm>
            <a:off x="38115" y="4139508"/>
            <a:ext cx="4321259" cy="9601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70D9843-D7E7-411E-922C-C63B260F4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00" t="19899" r="49499" b="65739"/>
          <a:stretch/>
        </p:blipFill>
        <p:spPr>
          <a:xfrm>
            <a:off x="4571997" y="760803"/>
            <a:ext cx="4271586" cy="89638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5980B2-CCA2-4BBD-8F16-D746B11416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400" t="41244" r="49378" b="43289"/>
          <a:stretch/>
        </p:blipFill>
        <p:spPr>
          <a:xfrm>
            <a:off x="4547160" y="1581776"/>
            <a:ext cx="4321259" cy="9835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4190DB3-2BC4-44F6-982C-FC99874DFF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718" t="54808" r="48447" b="25389"/>
          <a:stretch/>
        </p:blipFill>
        <p:spPr>
          <a:xfrm>
            <a:off x="4547160" y="3099572"/>
            <a:ext cx="3551069" cy="101855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24275CB-2F27-42B6-A388-EC3153E88F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8332" t="45210" r="1900" b="44198"/>
          <a:stretch/>
        </p:blipFill>
        <p:spPr>
          <a:xfrm>
            <a:off x="6120300" y="2348990"/>
            <a:ext cx="2974020" cy="89638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7BB45F7F-1823-4405-874F-9F03178E995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427" t="30033" r="56183" b="52540"/>
          <a:stretch/>
        </p:blipFill>
        <p:spPr>
          <a:xfrm>
            <a:off x="4547160" y="4093961"/>
            <a:ext cx="3318456" cy="10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1"/>
          <p:cNvSpPr txBox="1">
            <a:spLocks noGrp="1"/>
          </p:cNvSpPr>
          <p:nvPr>
            <p:ph type="title"/>
          </p:nvPr>
        </p:nvSpPr>
        <p:spPr>
          <a:xfrm>
            <a:off x="723275" y="4259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30" name="Subtítulo 22">
            <a:extLst>
              <a:ext uri="{FF2B5EF4-FFF2-40B4-BE49-F238E27FC236}">
                <a16:creationId xmlns:a16="http://schemas.microsoft.com/office/drawing/2014/main" id="{3558C212-36A5-4C45-9D32-130377768610}"/>
              </a:ext>
            </a:extLst>
          </p:cNvPr>
          <p:cNvSpPr txBox="1">
            <a:spLocks/>
          </p:cNvSpPr>
          <p:nvPr/>
        </p:nvSpPr>
        <p:spPr>
          <a:xfrm>
            <a:off x="189574" y="1533088"/>
            <a:ext cx="4087708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strike="sngStrike" dirty="0"/>
              <a:t>rima</a:t>
            </a:r>
            <a:r>
              <a:rPr lang="pt-BR" dirty="0"/>
              <a:t> + {-s} </a:t>
            </a:r>
          </a:p>
          <a:p>
            <a:r>
              <a:rPr lang="pt-BR" sz="1800" b="0" dirty="0"/>
              <a:t>	hambúrgu</a:t>
            </a:r>
            <a:r>
              <a:rPr lang="pt-BR" sz="1800" b="0" strike="sngStrike" dirty="0">
                <a:solidFill>
                  <a:srgbClr val="FF0000"/>
                </a:solidFill>
              </a:rPr>
              <a:t>er</a:t>
            </a:r>
            <a:r>
              <a:rPr lang="pt-BR" sz="1800" b="0" dirty="0"/>
              <a:t> &gt;&gt; </a:t>
            </a:r>
            <a:r>
              <a:rPr lang="pt-BR" sz="1800" b="0" dirty="0" err="1"/>
              <a:t>hamburgs</a:t>
            </a:r>
            <a:endParaRPr lang="pt-BR" sz="1800" b="0" dirty="0"/>
          </a:p>
        </p:txBody>
      </p:sp>
      <p:sp>
        <p:nvSpPr>
          <p:cNvPr id="32" name="Subtítulo 22">
            <a:extLst>
              <a:ext uri="{FF2B5EF4-FFF2-40B4-BE49-F238E27FC236}">
                <a16:creationId xmlns:a16="http://schemas.microsoft.com/office/drawing/2014/main" id="{905F5FCC-B4B2-4DB0-8AF4-7B182C387E66}"/>
              </a:ext>
            </a:extLst>
          </p:cNvPr>
          <p:cNvSpPr txBox="1">
            <a:spLocks/>
          </p:cNvSpPr>
          <p:nvPr/>
        </p:nvSpPr>
        <p:spPr>
          <a:xfrm>
            <a:off x="4572000" y="1533088"/>
            <a:ext cx="4087708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chivo Black"/>
              <a:buNone/>
              <a:defRPr sz="24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pt-BR" dirty="0"/>
              <a:t>{-</a:t>
            </a:r>
            <a:r>
              <a:rPr lang="pt-BR" sz="2000" b="0" i="0" u="none" strike="noStrike" baseline="0" dirty="0">
                <a:solidFill>
                  <a:srgbClr val="000000"/>
                </a:solidFill>
              </a:rPr>
              <a:t>Ø</a:t>
            </a:r>
            <a:r>
              <a:rPr lang="pt-BR" dirty="0"/>
              <a:t>} </a:t>
            </a:r>
          </a:p>
          <a:p>
            <a:r>
              <a:rPr lang="pt-BR" sz="1800" b="0" dirty="0"/>
              <a:t>	</a:t>
            </a:r>
            <a:r>
              <a:rPr lang="pt-BR" sz="1800" b="0" dirty="0">
                <a:solidFill>
                  <a:schemeClr val="tx1"/>
                </a:solidFill>
              </a:rPr>
              <a:t>hambúrguer,</a:t>
            </a:r>
            <a:r>
              <a:rPr lang="pt-BR" sz="1800" b="0" dirty="0"/>
              <a:t> </a:t>
            </a:r>
            <a:r>
              <a:rPr lang="pt-BR" sz="1800" b="0" dirty="0" err="1"/>
              <a:t>hamburgue</a:t>
            </a:r>
            <a:endParaRPr lang="pt-BR" sz="1800" b="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1B3782-A0E9-40AD-99A6-430566842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6" t="27098" r="46019" b="42172"/>
          <a:stretch/>
        </p:blipFill>
        <p:spPr>
          <a:xfrm>
            <a:off x="0" y="1927589"/>
            <a:ext cx="4789737" cy="19785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12AFD30-F20B-4128-8E43-7F411FF8B1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21" t="75946" r="46408" b="4551"/>
          <a:stretch/>
        </p:blipFill>
        <p:spPr>
          <a:xfrm>
            <a:off x="-1" y="3906175"/>
            <a:ext cx="4789737" cy="12825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0991E8-4FC1-468F-996B-7286245EF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50" t="25890" r="46777" b="21640"/>
          <a:stretch/>
        </p:blipFill>
        <p:spPr>
          <a:xfrm>
            <a:off x="4979309" y="1866507"/>
            <a:ext cx="4087707" cy="290207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3917733-47B5-4FDA-B6E5-5394B5CA14C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94" t="14326" r="66602" b="74540"/>
          <a:stretch/>
        </p:blipFill>
        <p:spPr>
          <a:xfrm>
            <a:off x="4979308" y="4117436"/>
            <a:ext cx="3801399" cy="10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04573"/>
      </p:ext>
    </p:extLst>
  </p:cSld>
  <p:clrMapOvr>
    <a:masterClrMapping/>
  </p:clrMapOvr>
</p:sld>
</file>

<file path=ppt/theme/theme1.xml><?xml version="1.0" encoding="utf-8"?>
<a:theme xmlns:a="http://schemas.openxmlformats.org/drawingml/2006/main" name="Butcher's Shop by Slidesgo">
  <a:themeElements>
    <a:clrScheme name="Simple Light">
      <a:dk1>
        <a:srgbClr val="282828"/>
      </a:dk1>
      <a:lt1>
        <a:srgbClr val="FFFDF1"/>
      </a:lt1>
      <a:dk2>
        <a:srgbClr val="FCC128"/>
      </a:dk2>
      <a:lt2>
        <a:srgbClr val="E9A226"/>
      </a:lt2>
      <a:accent1>
        <a:srgbClr val="E4622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976</Words>
  <Application>Microsoft Office PowerPoint</Application>
  <PresentationFormat>Apresentação na tela (16:9)</PresentationFormat>
  <Paragraphs>308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Nunito Light</vt:lpstr>
      <vt:lpstr>Archivo Black</vt:lpstr>
      <vt:lpstr>Calibri</vt:lpstr>
      <vt:lpstr>Wingdings</vt:lpstr>
      <vt:lpstr>Didact Gothic</vt:lpstr>
      <vt:lpstr>Heebo</vt:lpstr>
      <vt:lpstr>Arial</vt:lpstr>
      <vt:lpstr>Poppins</vt:lpstr>
      <vt:lpstr>Anaheim</vt:lpstr>
      <vt:lpstr>Poppins ExtraBold</vt:lpstr>
      <vt:lpstr>Butcher's Shop by Slidesgo</vt:lpstr>
      <vt:lpstr>Hambúrgueres, hambúrguers ou hamburgues?  Explorando a formação de plural das paroxítonas terminadas em /r/ em dados de mídias virtuais </vt:lpstr>
      <vt:lpstr>Introdução</vt:lpstr>
      <vt:lpstr>Objetivo</vt:lpstr>
      <vt:lpstr>Problema</vt:lpstr>
      <vt:lpstr>Apresentação do PowerPoint</vt:lpstr>
      <vt:lpstr>Problema</vt:lpstr>
      <vt:lpstr>Problema</vt:lpstr>
      <vt:lpstr>Problema</vt:lpstr>
      <vt:lpstr>Problema</vt:lpstr>
      <vt:lpstr>Metodologia</vt:lpstr>
      <vt:lpstr>Resultados</vt:lpstr>
      <vt:lpstr>Resultados</vt:lpstr>
      <vt:lpstr>Resultados</vt:lpstr>
      <vt:lpstr>Resultados</vt:lpstr>
      <vt:lpstr>Algumas considerações</vt:lpstr>
      <vt:lpstr>Pontos a melhorar no futuro</vt:lpstr>
      <vt:lpstr>Referências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Hambúrgueres, hambúrguers ou hamburgues? Explorando a formação de plural das paroxítonas terminadas em /r/ em dados de mídias virtuais</dc:title>
  <dc:creator>Andressa</dc:creator>
  <cp:lastModifiedBy>Revisor</cp:lastModifiedBy>
  <cp:revision>6</cp:revision>
  <dcterms:modified xsi:type="dcterms:W3CDTF">2024-11-04T22:27:51Z</dcterms:modified>
</cp:coreProperties>
</file>